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4000" r:id="rId5"/>
  </p:sldMasterIdLst>
  <p:notesMasterIdLst>
    <p:notesMasterId r:id="rId12"/>
  </p:notesMasterIdLst>
  <p:handoutMasterIdLst>
    <p:handoutMasterId r:id="rId13"/>
  </p:handoutMasterIdLst>
  <p:sldIdLst>
    <p:sldId id="1753" r:id="rId6"/>
    <p:sldId id="1805" r:id="rId7"/>
    <p:sldId id="1772" r:id="rId8"/>
    <p:sldId id="1795" r:id="rId9"/>
    <p:sldId id="1797" r:id="rId10"/>
    <p:sldId id="1754" r:id="rId11"/>
  </p:sldIdLst>
  <p:sldSz cx="12192000" cy="6858000"/>
  <p:notesSz cx="10018713" cy="68881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6" userDrawn="1">
          <p15:clr>
            <a:srgbClr val="A4A3A4"/>
          </p15:clr>
        </p15:guide>
        <p15:guide id="2" orient="horz" pos="1706" userDrawn="1">
          <p15:clr>
            <a:srgbClr val="A4A3A4"/>
          </p15:clr>
        </p15:guide>
        <p15:guide id="3" orient="horz" pos="1253" userDrawn="1">
          <p15:clr>
            <a:srgbClr val="A4A3A4"/>
          </p15:clr>
        </p15:guide>
        <p15:guide id="4" orient="horz" pos="1344" userDrawn="1">
          <p15:clr>
            <a:srgbClr val="A4A3A4"/>
          </p15:clr>
        </p15:guide>
        <p15:guide id="5" orient="horz" pos="2614" userDrawn="1">
          <p15:clr>
            <a:srgbClr val="A4A3A4"/>
          </p15:clr>
        </p15:guide>
        <p15:guide id="6" orient="horz" pos="2523" userDrawn="1">
          <p15:clr>
            <a:srgbClr val="A4A3A4"/>
          </p15:clr>
        </p15:guide>
        <p15:guide id="7" orient="horz" pos="2954" userDrawn="1">
          <p15:clr>
            <a:srgbClr val="A4A3A4"/>
          </p15:clr>
        </p15:guide>
        <p15:guide id="8" orient="horz" pos="3045" userDrawn="1">
          <p15:clr>
            <a:srgbClr val="A4A3A4"/>
          </p15:clr>
        </p15:guide>
        <p15:guide id="9" pos="5119" userDrawn="1">
          <p15:clr>
            <a:srgbClr val="A4A3A4"/>
          </p15:clr>
        </p15:guide>
        <p15:guide id="10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2D9FE"/>
    <a:srgbClr val="0784E4"/>
    <a:srgbClr val="FF9900"/>
    <a:srgbClr val="FF3300"/>
    <a:srgbClr val="00548A"/>
    <a:srgbClr val="E71D2D"/>
    <a:srgbClr val="00FF99"/>
    <a:srgbClr val="B21989"/>
    <a:srgbClr val="F6B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0681" autoAdjust="0"/>
  </p:normalViewPr>
  <p:slideViewPr>
    <p:cSldViewPr snapToGrid="0">
      <p:cViewPr varScale="1">
        <p:scale>
          <a:sx n="108" d="100"/>
          <a:sy n="108" d="100"/>
        </p:scale>
        <p:origin x="115" y="446"/>
      </p:cViewPr>
      <p:guideLst>
        <p:guide orient="horz" pos="1616"/>
        <p:guide orient="horz" pos="1706"/>
        <p:guide orient="horz" pos="1253"/>
        <p:guide orient="horz" pos="1344"/>
        <p:guide orient="horz" pos="2614"/>
        <p:guide orient="horz" pos="2523"/>
        <p:guide orient="horz" pos="2954"/>
        <p:guide orient="horz" pos="3045"/>
        <p:guide pos="5119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&#1051;&#1048;&#1071;\work\WORK\&#1062;&#1042;&#1056;\&#1062;&#1045;&#1051;&#1045;&#1042;&#1054;&#1049;%20&#1055;&#1056;&#1048;&#1045;&#1052;\&#1062;&#1055;%202025\&#1050;&#1074;&#1086;&#1090;&#1072;%20&#1087;&#1088;&#1080;&#1077;&#1084;&#1072;%20&#1085;&#1072;%20&#1062;&#1054;%202025\&#1050;&#1074;&#1086;&#1090;&#1072;%20&#1087;&#1088;&#1080;&#1077;&#1084;&#1072;%20&#1085;&#1072;%20&#1062;&#1054;%202025%20(&#1076;&#1083;&#1103;%20&#1055;&#1050;)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3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182-4BA8-B906-26BF03CAF6D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182-4BA8-B906-26BF03CAF6DF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182-4BA8-B906-26BF03CAF6DF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182-4BA8-B906-26BF03CAF6DF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182-4BA8-B906-26BF03CAF6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Лист4!$C$8:$C$12</c:f>
              <c:strCache>
                <c:ptCount val="5"/>
                <c:pt idx="0">
                  <c:v>Инженерные науки</c:v>
                </c:pt>
                <c:pt idx="1">
                  <c:v>Информационные технологии</c:v>
                </c:pt>
                <c:pt idx="2">
                  <c:v>Социогуманитарные науки и технологии </c:v>
                </c:pt>
                <c:pt idx="3">
                  <c:v>Естесвенные науки и математика</c:v>
                </c:pt>
                <c:pt idx="4">
                  <c:v>Экономика, управление и право</c:v>
                </c:pt>
              </c:strCache>
            </c:strRef>
          </c:cat>
          <c:val>
            <c:numRef>
              <c:f>Лист4!$D$8:$D$12</c:f>
              <c:numCache>
                <c:formatCode>General</c:formatCode>
                <c:ptCount val="5"/>
                <c:pt idx="0">
                  <c:v>581</c:v>
                </c:pt>
                <c:pt idx="1">
                  <c:v>368</c:v>
                </c:pt>
                <c:pt idx="2">
                  <c:v>138</c:v>
                </c:pt>
                <c:pt idx="3">
                  <c:v>52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82-4BA8-B906-26BF03CAF6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13907248"/>
        <c:axId val="1908074240"/>
      </c:barChart>
      <c:catAx>
        <c:axId val="181390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rgbClr val="003399"/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908074240"/>
        <c:crosses val="autoZero"/>
        <c:auto val="1"/>
        <c:lblAlgn val="ctr"/>
        <c:lblOffset val="100"/>
        <c:noMultiLvlLbl val="0"/>
      </c:catAx>
      <c:valAx>
        <c:axId val="19080742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13907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0903" cy="3448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75500" y="0"/>
            <a:ext cx="4340903" cy="3448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36535-DCAA-4738-97B0-BF32E4BD2A00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42172"/>
            <a:ext cx="4340903" cy="3448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75500" y="6542172"/>
            <a:ext cx="4340903" cy="3448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67401-09D0-4E15-BFDC-B69A250514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028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AE59F167-BB46-4120-82BF-B19A21222D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0903" cy="345991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A3C1574-8814-4656-BFA9-89ECFADF36E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75500" y="0"/>
            <a:ext cx="4340903" cy="345991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312A522-83BB-4E14-89AD-73C688C87488}" type="datetimeFigureOut">
              <a:rPr lang="ru-RU"/>
              <a:pPr>
                <a:defRPr/>
              </a:pPr>
              <a:t>24.06.2025</a:t>
            </a:fld>
            <a:endParaRPr lang="ru-RU" dirty="0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9E4ED51E-DEB8-4849-B1D7-01106CE640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2263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15F2BECD-A09F-4B74-9741-23F7EDDC4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02103" y="3314745"/>
            <a:ext cx="8014509" cy="271226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407A6C-1C50-45F6-9CDD-7FC3AF1C4E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42172"/>
            <a:ext cx="4340903" cy="345991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AF80472-E33A-44D0-8F03-CF901CEE9D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75500" y="6542172"/>
            <a:ext cx="4340903" cy="345991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754997EB-421C-4896-994A-C84DEA9AC4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67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4997EB-421C-4896-994A-C84DEA9AC428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682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4997EB-421C-4896-994A-C84DEA9AC428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111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4997EB-421C-4896-994A-C84DEA9AC428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637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4997EB-421C-4896-994A-C84DEA9AC428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676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4997EB-421C-4896-994A-C84DEA9AC428}" type="slidenum">
              <a:rPr kumimoji="0" lang="ru-RU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5956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4997EB-421C-4896-994A-C84DEA9AC428}" type="slidenum">
              <a:rPr kumimoji="0" lang="ru-RU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4731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Титульный слайд">
    <p:bg>
      <p:bgPr>
        <a:solidFill>
          <a:srgbClr val="1D34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2168E75-EF37-468D-A6EC-4772662A6B89}"/>
              </a:ext>
            </a:extLst>
          </p:cNvPr>
          <p:cNvCxnSpPr>
            <a:cxnSpLocks/>
          </p:cNvCxnSpPr>
          <p:nvPr userDrawn="1"/>
        </p:nvCxnSpPr>
        <p:spPr>
          <a:xfrm>
            <a:off x="334964" y="3478213"/>
            <a:ext cx="115220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8">
            <a:extLst>
              <a:ext uri="{FF2B5EF4-FFF2-40B4-BE49-F238E27FC236}">
                <a16:creationId xmlns:a16="http://schemas.microsoft.com/office/drawing/2014/main" id="{6295037B-610F-4843-946A-B43D6FD103A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9007476" y="106363"/>
            <a:ext cx="2971800" cy="996950"/>
            <a:chOff x="9006840" y="106681"/>
            <a:chExt cx="2971799" cy="996314"/>
          </a:xfrm>
        </p:grpSpPr>
        <p:pic>
          <p:nvPicPr>
            <p:cNvPr id="11" name="Рисунок 9">
              <a:extLst>
                <a:ext uri="{FF2B5EF4-FFF2-40B4-BE49-F238E27FC236}">
                  <a16:creationId xmlns:a16="http://schemas.microsoft.com/office/drawing/2014/main" id="{EA553350-E61C-431A-86F3-FEC4421177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933" t="18134" r="2547" b="17635"/>
            <a:stretch>
              <a:fillRect/>
            </a:stretch>
          </p:blipFill>
          <p:spPr bwMode="auto">
            <a:xfrm>
              <a:off x="9006840" y="106681"/>
              <a:ext cx="1939290" cy="996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Рисунок 10">
              <a:extLst>
                <a:ext uri="{FF2B5EF4-FFF2-40B4-BE49-F238E27FC236}">
                  <a16:creationId xmlns:a16="http://schemas.microsoft.com/office/drawing/2014/main" id="{8633B6B8-6D69-48F7-B35C-9DA8D7999A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5" t="18134" r="59610" b="17635"/>
            <a:stretch>
              <a:fillRect/>
            </a:stretch>
          </p:blipFill>
          <p:spPr bwMode="auto">
            <a:xfrm>
              <a:off x="10946130" y="106681"/>
              <a:ext cx="1032509" cy="996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07BAD287-1F46-46F8-BCCE-7EBF342DC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64" y="1268414"/>
            <a:ext cx="11522075" cy="217646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399" b="1" spc="-133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8F230A-27A7-4976-8BFD-EE3BD5BCB1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4963" y="5045530"/>
            <a:ext cx="5516562" cy="79647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id="{DD00367B-575F-4163-B3A6-6D320E002A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4963" y="3510189"/>
            <a:ext cx="11522074" cy="1155245"/>
          </a:xfrm>
        </p:spPr>
        <p:txBody>
          <a:bodyPr>
            <a:normAutofit/>
          </a:bodyPr>
          <a:lstStyle>
            <a:lvl1pPr marL="0" indent="0">
              <a:buNone/>
              <a:defRPr sz="3199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id="{02FAC9B7-D54D-4CFF-908F-B98B1333F05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4963" y="5872620"/>
            <a:ext cx="5516562" cy="328157"/>
          </a:xfrm>
        </p:spPr>
        <p:txBody>
          <a:bodyPr>
            <a:normAutofit/>
          </a:bodyPr>
          <a:lstStyle>
            <a:lvl1pPr marL="0" indent="0">
              <a:buNone/>
              <a:defRPr sz="1866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177119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AD60BA48-FDAE-4A9B-9A32-6F4D462CB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Нижний колонтитул 3">
            <a:extLst>
              <a:ext uri="{FF2B5EF4-FFF2-40B4-BE49-F238E27FC236}">
                <a16:creationId xmlns:a16="http://schemas.microsoft.com/office/drawing/2014/main" id="{B94D8F64-2DB1-42EA-9C93-0F8D5DD589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92901" y="6356350"/>
            <a:ext cx="4743450" cy="312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7F9223E4-3D2D-4C89-9531-A4C49529D1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4D192-987C-4F06-BA91-2387C71CF3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69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>
            <a:extLst>
              <a:ext uri="{FF2B5EF4-FFF2-40B4-BE49-F238E27FC236}">
                <a16:creationId xmlns:a16="http://schemas.microsoft.com/office/drawing/2014/main" id="{7157610B-8F18-487A-8482-B06E2A16AF7D}"/>
              </a:ext>
            </a:extLst>
          </p:cNvPr>
          <p:cNvSpPr/>
          <p:nvPr userDrawn="1"/>
        </p:nvSpPr>
        <p:spPr>
          <a:xfrm>
            <a:off x="1682751" y="2286000"/>
            <a:ext cx="914400" cy="914400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1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96228E82-CCE3-4163-ACA2-0FB32BA72B53}"/>
              </a:ext>
            </a:extLst>
          </p:cNvPr>
          <p:cNvSpPr/>
          <p:nvPr userDrawn="1"/>
        </p:nvSpPr>
        <p:spPr>
          <a:xfrm>
            <a:off x="5649914" y="2286000"/>
            <a:ext cx="912812" cy="914400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2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47F062DC-1D71-4D85-B100-BCACA1A961D5}"/>
              </a:ext>
            </a:extLst>
          </p:cNvPr>
          <p:cNvSpPr/>
          <p:nvPr userDrawn="1"/>
        </p:nvSpPr>
        <p:spPr>
          <a:xfrm>
            <a:off x="9599613" y="2286000"/>
            <a:ext cx="914400" cy="914400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3</a:t>
            </a: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AD60BA48-FDAE-4A9B-9A32-6F4D462CB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95A05C-7E1F-4C9F-9FA9-B671B52EB3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3" y="3568823"/>
            <a:ext cx="3600449" cy="2631952"/>
          </a:xfrm>
          <a:noFill/>
          <a:ln>
            <a:noFill/>
          </a:ln>
        </p:spPr>
        <p:style>
          <a:lnRef idx="1">
            <a:schemeClr val="accent3">
              <a:alpha val="90000"/>
              <a:hueOff val="0"/>
              <a:satOff val="0"/>
              <a:lumOff val="0"/>
              <a:alphaOff val="0"/>
            </a:schemeClr>
          </a:lnRef>
          <a:fillRef idx="2">
            <a:schemeClr val="accent3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3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lIns="72000" tIns="65024" rIns="72000" bIns="65024" spcCol="1270">
            <a:noAutofit/>
          </a:bodyPr>
          <a:lstStyle>
            <a:lvl1pPr marL="0" indent="0" algn="ctr">
              <a:buNone/>
              <a:defRPr lang="ru-RU" sz="2666" dirty="0">
                <a:ea typeface="+mn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id="{174AD442-3686-4D4D-8F12-9751E195F2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1898" y="3568823"/>
            <a:ext cx="3600449" cy="2631952"/>
          </a:xfrm>
          <a:noFill/>
          <a:ln>
            <a:noFill/>
          </a:ln>
        </p:spPr>
        <p:style>
          <a:lnRef idx="1">
            <a:schemeClr val="accent3">
              <a:alpha val="90000"/>
              <a:hueOff val="0"/>
              <a:satOff val="0"/>
              <a:lumOff val="0"/>
              <a:alphaOff val="0"/>
            </a:schemeClr>
          </a:lnRef>
          <a:fillRef idx="2">
            <a:schemeClr val="accent3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3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lIns="72000" tIns="65024" rIns="72000" bIns="65024" spcCol="1270">
            <a:noAutofit/>
          </a:bodyPr>
          <a:lstStyle>
            <a:lvl1pPr marL="0" indent="0" algn="ctr">
              <a:buNone/>
              <a:defRPr lang="ru-RU" sz="2666" dirty="0">
                <a:ea typeface="+mn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2">
            <a:extLst>
              <a:ext uri="{FF2B5EF4-FFF2-40B4-BE49-F238E27FC236}">
                <a16:creationId xmlns:a16="http://schemas.microsoft.com/office/drawing/2014/main" id="{DCE5248F-4B40-47A3-92AD-A5D482519B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6589" y="3568823"/>
            <a:ext cx="3600449" cy="2631952"/>
          </a:xfrm>
          <a:noFill/>
          <a:ln>
            <a:noFill/>
          </a:ln>
        </p:spPr>
        <p:style>
          <a:lnRef idx="1">
            <a:schemeClr val="accent3">
              <a:alpha val="90000"/>
              <a:hueOff val="0"/>
              <a:satOff val="0"/>
              <a:lumOff val="0"/>
              <a:alphaOff val="0"/>
            </a:schemeClr>
          </a:lnRef>
          <a:fillRef idx="2">
            <a:schemeClr val="accent3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3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lIns="72000" tIns="65024" rIns="72000" bIns="65024" spcCol="1270">
            <a:noAutofit/>
          </a:bodyPr>
          <a:lstStyle>
            <a:lvl1pPr marL="0" indent="0" algn="ctr">
              <a:buNone/>
              <a:defRPr lang="ru-RU" sz="2666" dirty="0">
                <a:ea typeface="+mn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Нижний колонтитул 3">
            <a:extLst>
              <a:ext uri="{FF2B5EF4-FFF2-40B4-BE49-F238E27FC236}">
                <a16:creationId xmlns:a16="http://schemas.microsoft.com/office/drawing/2014/main" id="{2E8321EC-053A-4293-9D67-55FCF7C48EE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692901" y="6356350"/>
            <a:ext cx="4743450" cy="312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1" name="Номер слайда 4">
            <a:extLst>
              <a:ext uri="{FF2B5EF4-FFF2-40B4-BE49-F238E27FC236}">
                <a16:creationId xmlns:a16="http://schemas.microsoft.com/office/drawing/2014/main" id="{61BDB90A-3A38-4A47-880E-E90EA7CA3E0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0252E-570A-4FF5-8C00-CD8C1F0916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742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3" y="1268413"/>
            <a:ext cx="11519999" cy="493236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23CA1D5B-D3FC-4C39-9923-D06BF752C4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4" y="6356353"/>
            <a:ext cx="6239456" cy="312737"/>
          </a:xfrm>
        </p:spPr>
        <p:txBody>
          <a:bodyPr anchor="ctr">
            <a:noAutofit/>
          </a:bodyPr>
          <a:lstStyle>
            <a:lvl1pPr marL="0" indent="0">
              <a:buNone/>
              <a:defRPr sz="1333">
                <a:solidFill>
                  <a:schemeClr val="accent4"/>
                </a:solidFill>
              </a:defRPr>
            </a:lvl1pPr>
            <a:lvl2pPr marL="609493" indent="0">
              <a:buNone/>
              <a:defRPr sz="1333"/>
            </a:lvl2pPr>
            <a:lvl3pPr marL="1218987" indent="0">
              <a:buNone/>
              <a:defRPr sz="1333"/>
            </a:lvl3pPr>
            <a:lvl4pPr marL="1828480" indent="0">
              <a:buNone/>
              <a:defRPr sz="1333"/>
            </a:lvl4pPr>
            <a:lvl5pPr marL="2437973" indent="0">
              <a:buNone/>
              <a:defRPr sz="1333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BA90A3-7C6B-4B50-8FDE-A6F4673D9CA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1A7C75-0126-44F0-A92F-55776B6824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86E55-D9EE-44E7-A1F0-83A51FC3FC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9355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5" y="1268413"/>
            <a:ext cx="5694362" cy="493236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F0F83F95-0F59-4A48-9A93-B0D5E969E00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62677" y="1268413"/>
            <a:ext cx="5694362" cy="493236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5D2C1-8768-42A0-ABE6-44B0089A932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98756C-E1FD-48E9-9567-AABD97FC5E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17951-6D4D-43C8-9ADA-667CC4299A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908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5" y="1268413"/>
            <a:ext cx="5694362" cy="49323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1333"/>
              </a:spcBef>
              <a:spcAft>
                <a:spcPts val="800"/>
              </a:spcAft>
              <a:buNone/>
              <a:defRPr sz="2400" b="1"/>
            </a:lvl1pPr>
            <a:lvl2pPr marL="0" indent="0">
              <a:spcBef>
                <a:spcPts val="1333"/>
              </a:spcBef>
              <a:spcAft>
                <a:spcPts val="400"/>
              </a:spcAft>
              <a:buNone/>
              <a:defRPr sz="1866">
                <a:solidFill>
                  <a:schemeClr val="accent4"/>
                </a:solidFill>
              </a:defRPr>
            </a:lvl2pPr>
            <a:lvl3pPr marL="0" indent="0">
              <a:spcBef>
                <a:spcPts val="1333"/>
              </a:spcBef>
              <a:spcAft>
                <a:spcPts val="400"/>
              </a:spcAft>
              <a:buNone/>
              <a:defRPr sz="1866">
                <a:solidFill>
                  <a:schemeClr val="accent4"/>
                </a:solidFill>
              </a:defRPr>
            </a:lvl3pPr>
            <a:lvl4pPr marL="0" indent="0">
              <a:spcBef>
                <a:spcPts val="1333"/>
              </a:spcBef>
              <a:spcAft>
                <a:spcPts val="400"/>
              </a:spcAft>
              <a:buNone/>
              <a:defRPr sz="1866">
                <a:solidFill>
                  <a:schemeClr val="accent4"/>
                </a:solidFill>
              </a:defRPr>
            </a:lvl4pPr>
            <a:lvl5pPr marL="0" indent="0">
              <a:spcBef>
                <a:spcPts val="1333"/>
              </a:spcBef>
              <a:spcAft>
                <a:spcPts val="400"/>
              </a:spcAft>
              <a:buNone/>
              <a:defRPr sz="1866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F0F83F95-0F59-4A48-9A93-B0D5E969E00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62677" y="1268413"/>
            <a:ext cx="5694362" cy="49323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1333"/>
              </a:spcBef>
              <a:spcAft>
                <a:spcPts val="800"/>
              </a:spcAft>
              <a:buNone/>
              <a:defRPr sz="2400" b="1"/>
            </a:lvl1pPr>
            <a:lvl2pPr marL="0" indent="0">
              <a:spcBef>
                <a:spcPts val="1333"/>
              </a:spcBef>
              <a:spcAft>
                <a:spcPts val="400"/>
              </a:spcAft>
              <a:buNone/>
              <a:defRPr sz="1866">
                <a:solidFill>
                  <a:schemeClr val="accent4"/>
                </a:solidFill>
              </a:defRPr>
            </a:lvl2pPr>
            <a:lvl3pPr marL="0" indent="0">
              <a:spcBef>
                <a:spcPts val="1333"/>
              </a:spcBef>
              <a:spcAft>
                <a:spcPts val="400"/>
              </a:spcAft>
              <a:buNone/>
              <a:defRPr sz="1866">
                <a:solidFill>
                  <a:schemeClr val="accent4"/>
                </a:solidFill>
              </a:defRPr>
            </a:lvl3pPr>
            <a:lvl4pPr marL="0" indent="0">
              <a:spcBef>
                <a:spcPts val="1333"/>
              </a:spcBef>
              <a:spcAft>
                <a:spcPts val="400"/>
              </a:spcAft>
              <a:buNone/>
              <a:defRPr sz="1866">
                <a:solidFill>
                  <a:schemeClr val="accent4"/>
                </a:solidFill>
              </a:defRPr>
            </a:lvl4pPr>
            <a:lvl5pPr marL="0" indent="0">
              <a:spcBef>
                <a:spcPts val="1333"/>
              </a:spcBef>
              <a:spcAft>
                <a:spcPts val="400"/>
              </a:spcAft>
              <a:buNone/>
              <a:defRPr sz="1866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021784-800E-40E4-BB68-C533D5DD4FE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9F34FF-3500-4ACF-896A-24D3B134998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3E705-D14A-4531-BD30-DDEEBF104F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951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4" y="1268413"/>
            <a:ext cx="3725308" cy="493236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ECB9025B-0DB1-49C8-B8E6-ED36B211A0E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33346" y="1268413"/>
            <a:ext cx="3725308" cy="493236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5B05EBED-17EA-4186-8019-C5346E6FE08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131728" y="1268413"/>
            <a:ext cx="3725308" cy="493236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75EC53C9-EAF4-4E71-B402-E3702BA45C3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01E0D03A-1480-4083-B858-97288CA8BD4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F904F-FEA4-4B53-8524-2A0F71D8A6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4856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5" y="1268413"/>
            <a:ext cx="2772000" cy="4932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3199"/>
            </a:lvl1pPr>
            <a:lvl2pPr marL="609493" indent="0">
              <a:buFontTx/>
              <a:buNone/>
              <a:defRPr sz="2666"/>
            </a:lvl2pPr>
            <a:lvl3pPr marL="1218987" indent="0">
              <a:buFontTx/>
              <a:buNone/>
              <a:defRPr sz="2400"/>
            </a:lvl3pPr>
            <a:lvl4pPr marL="1828480" indent="0">
              <a:buFontTx/>
              <a:buNone/>
              <a:defRPr sz="2133"/>
            </a:lvl4pPr>
            <a:lvl5pPr marL="2437973" indent="0">
              <a:buFontTx/>
              <a:buNone/>
              <a:defRPr sz="2133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55C36676-B995-44D2-BB28-D306C9CABC8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51656" y="1268413"/>
            <a:ext cx="2772000" cy="4932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3199"/>
            </a:lvl1pPr>
            <a:lvl2pPr marL="609493" indent="0">
              <a:buFontTx/>
              <a:buNone/>
              <a:defRPr sz="2666"/>
            </a:lvl2pPr>
            <a:lvl3pPr marL="1218987" indent="0">
              <a:buFontTx/>
              <a:buNone/>
              <a:defRPr sz="2400"/>
            </a:lvl3pPr>
            <a:lvl4pPr marL="1828480" indent="0">
              <a:buFontTx/>
              <a:buNone/>
              <a:defRPr sz="2133"/>
            </a:lvl4pPr>
            <a:lvl5pPr marL="2437973" indent="0">
              <a:buFontTx/>
              <a:buNone/>
              <a:defRPr sz="2133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6220D57B-8B1B-446E-AB86-3899A2AF079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68345" y="1268413"/>
            <a:ext cx="2772000" cy="4932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3199"/>
            </a:lvl1pPr>
            <a:lvl2pPr marL="609493" indent="0">
              <a:buFontTx/>
              <a:buNone/>
              <a:defRPr sz="2666"/>
            </a:lvl2pPr>
            <a:lvl3pPr marL="1218987" indent="0">
              <a:buFontTx/>
              <a:buNone/>
              <a:defRPr sz="2400"/>
            </a:lvl3pPr>
            <a:lvl4pPr marL="1828480" indent="0">
              <a:buFontTx/>
              <a:buNone/>
              <a:defRPr sz="2133"/>
            </a:lvl4pPr>
            <a:lvl5pPr marL="2437973" indent="0">
              <a:buFontTx/>
              <a:buNone/>
              <a:defRPr sz="2133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E76EC364-AA4D-4A18-831B-4BA2063AD4A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085036" y="1268413"/>
            <a:ext cx="2772000" cy="4932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3199"/>
            </a:lvl1pPr>
            <a:lvl2pPr marL="609493" indent="0">
              <a:buFontTx/>
              <a:buNone/>
              <a:defRPr sz="2666"/>
            </a:lvl2pPr>
            <a:lvl3pPr marL="1218987" indent="0">
              <a:buFontTx/>
              <a:buNone/>
              <a:defRPr sz="2400"/>
            </a:lvl3pPr>
            <a:lvl4pPr marL="1828480" indent="0">
              <a:buFontTx/>
              <a:buNone/>
              <a:defRPr sz="2133"/>
            </a:lvl4pPr>
            <a:lvl5pPr marL="2437973" indent="0">
              <a:buFontTx/>
              <a:buNone/>
              <a:defRPr sz="2133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6BB169EB-972B-45F1-A2A9-8DC91A478F1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F34CC25F-8245-4CF5-9F81-2338E0914FD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5497F-2FE1-4AB8-A736-80C1EB6107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6867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5" y="1268413"/>
            <a:ext cx="2772000" cy="4932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3199"/>
            </a:lvl1pPr>
            <a:lvl2pPr marL="609493" indent="0">
              <a:buFontTx/>
              <a:buNone/>
              <a:defRPr sz="2666"/>
            </a:lvl2pPr>
            <a:lvl3pPr marL="1218987" indent="0">
              <a:buFontTx/>
              <a:buNone/>
              <a:defRPr sz="2400"/>
            </a:lvl3pPr>
            <a:lvl4pPr marL="1828480" indent="0">
              <a:buFontTx/>
              <a:buNone/>
              <a:defRPr sz="2133"/>
            </a:lvl4pPr>
            <a:lvl5pPr marL="2437973" indent="0">
              <a:buFontTx/>
              <a:buNone/>
              <a:defRPr sz="2133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55C36676-B995-44D2-BB28-D306C9CABC8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51656" y="1268413"/>
            <a:ext cx="2772000" cy="4932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3199"/>
            </a:lvl1pPr>
            <a:lvl2pPr marL="609493" indent="0">
              <a:buFontTx/>
              <a:buNone/>
              <a:defRPr sz="2666"/>
            </a:lvl2pPr>
            <a:lvl3pPr marL="1218987" indent="0">
              <a:buFontTx/>
              <a:buNone/>
              <a:defRPr sz="2400"/>
            </a:lvl3pPr>
            <a:lvl4pPr marL="1828480" indent="0">
              <a:buFontTx/>
              <a:buNone/>
              <a:defRPr sz="2133"/>
            </a:lvl4pPr>
            <a:lvl5pPr marL="2437973" indent="0">
              <a:buFontTx/>
              <a:buNone/>
              <a:defRPr sz="2133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6220D57B-8B1B-446E-AB86-3899A2AF079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68345" y="1268413"/>
            <a:ext cx="2772000" cy="4932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3199"/>
            </a:lvl1pPr>
            <a:lvl2pPr marL="609493" indent="0">
              <a:buFontTx/>
              <a:buNone/>
              <a:defRPr sz="2666"/>
            </a:lvl2pPr>
            <a:lvl3pPr marL="1218987" indent="0">
              <a:buFontTx/>
              <a:buNone/>
              <a:defRPr sz="2400"/>
            </a:lvl3pPr>
            <a:lvl4pPr marL="1828480" indent="0">
              <a:buFontTx/>
              <a:buNone/>
              <a:defRPr sz="2133"/>
            </a:lvl4pPr>
            <a:lvl5pPr marL="2437973" indent="0">
              <a:buFontTx/>
              <a:buNone/>
              <a:defRPr sz="2133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E76EC364-AA4D-4A18-831B-4BA2063AD4A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085036" y="1268413"/>
            <a:ext cx="2772000" cy="4932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3199"/>
            </a:lvl1pPr>
            <a:lvl2pPr marL="609493" indent="0">
              <a:buFontTx/>
              <a:buNone/>
              <a:defRPr sz="2666"/>
            </a:lvl2pPr>
            <a:lvl3pPr marL="1218987" indent="0">
              <a:buFontTx/>
              <a:buNone/>
              <a:defRPr sz="2400"/>
            </a:lvl3pPr>
            <a:lvl4pPr marL="1828480" indent="0">
              <a:buFontTx/>
              <a:buNone/>
              <a:defRPr sz="2133"/>
            </a:lvl4pPr>
            <a:lvl5pPr marL="2437973" indent="0">
              <a:buFontTx/>
              <a:buNone/>
              <a:defRPr sz="2133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D93B8DC4-B892-4C86-B929-0D6ABF7EF76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22593FE7-EBCE-4E48-A580-5AB82CBD973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87D5F-BABA-447E-8D12-FD46E72695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81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4" y="1268415"/>
            <a:ext cx="2196000" cy="49323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55C36676-B995-44D2-BB28-D306C9CABC8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666482" y="1268415"/>
            <a:ext cx="2196000" cy="49323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6220D57B-8B1B-446E-AB86-3899A2AF079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98000" y="1268415"/>
            <a:ext cx="2196000" cy="49323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E76EC364-AA4D-4A18-831B-4BA2063AD4A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329518" y="1268415"/>
            <a:ext cx="2196000" cy="49323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EA772927-8640-491E-8725-B767ECA24FE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9661036" y="1268415"/>
            <a:ext cx="2196000" cy="49323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90E70577-F158-4503-967F-094B46DFA8A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8A898D6D-41A1-4AF8-AFE3-7D08003BE39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EFCF4-0535-47F8-BF6D-143D197FBC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147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4" y="1268413"/>
            <a:ext cx="2880676" cy="493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F0F83F95-0F59-4A48-9A93-B0D5E969E00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322320" y="1268413"/>
            <a:ext cx="8534718" cy="493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CCDA8F-25AA-4143-A19A-42C45AB9F73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982708-C581-4C27-B957-5EB3FDF77AE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4A188-8B4E-4D00-9A80-454A1155F7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48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92CB788D-3243-42BC-95C8-84D18A6A2D9A}"/>
              </a:ext>
            </a:extLst>
          </p:cNvPr>
          <p:cNvCxnSpPr>
            <a:cxnSpLocks/>
          </p:cNvCxnSpPr>
          <p:nvPr userDrawn="1"/>
        </p:nvCxnSpPr>
        <p:spPr>
          <a:xfrm>
            <a:off x="334964" y="3478213"/>
            <a:ext cx="11522075" cy="0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8">
            <a:extLst>
              <a:ext uri="{FF2B5EF4-FFF2-40B4-BE49-F238E27FC236}">
                <a16:creationId xmlns:a16="http://schemas.microsoft.com/office/drawing/2014/main" id="{5CC2F5A2-FB8B-4043-B3AA-0CB86CDAE9A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9007476" y="106363"/>
            <a:ext cx="2971800" cy="996950"/>
            <a:chOff x="9006840" y="106681"/>
            <a:chExt cx="2971799" cy="996314"/>
          </a:xfrm>
        </p:grpSpPr>
        <p:pic>
          <p:nvPicPr>
            <p:cNvPr id="11" name="Рисунок 9">
              <a:extLst>
                <a:ext uri="{FF2B5EF4-FFF2-40B4-BE49-F238E27FC236}">
                  <a16:creationId xmlns:a16="http://schemas.microsoft.com/office/drawing/2014/main" id="{D45A7208-0D6D-49F0-9961-F8F2E31D30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933" t="18134" r="2547" b="17635"/>
            <a:stretch>
              <a:fillRect/>
            </a:stretch>
          </p:blipFill>
          <p:spPr bwMode="auto">
            <a:xfrm>
              <a:off x="9006840" y="106681"/>
              <a:ext cx="1939290" cy="996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Рисунок 10">
              <a:extLst>
                <a:ext uri="{FF2B5EF4-FFF2-40B4-BE49-F238E27FC236}">
                  <a16:creationId xmlns:a16="http://schemas.microsoft.com/office/drawing/2014/main" id="{990B5EAF-3368-4501-BC20-403137B80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5" t="18134" r="59610" b="17635"/>
            <a:stretch>
              <a:fillRect/>
            </a:stretch>
          </p:blipFill>
          <p:spPr bwMode="auto">
            <a:xfrm>
              <a:off x="10946130" y="106681"/>
              <a:ext cx="1032509" cy="996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07BAD287-1F46-46F8-BCCE-7EBF342DC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64" y="1268420"/>
            <a:ext cx="11522075" cy="2176456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6399" b="1" spc="-133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8F230A-27A7-4976-8BFD-EE3BD5BCB1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4963" y="5045530"/>
            <a:ext cx="5516562" cy="79647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id="{DD00367B-575F-4163-B3A6-6D320E002A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4963" y="3510189"/>
            <a:ext cx="11522074" cy="11552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199">
                <a:solidFill>
                  <a:schemeClr val="tx1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id="{02FAC9B7-D54D-4CFF-908F-B98B1333F05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4963" y="5872620"/>
            <a:ext cx="5516562" cy="328157"/>
          </a:xfrm>
        </p:spPr>
        <p:txBody>
          <a:bodyPr>
            <a:normAutofit/>
          </a:bodyPr>
          <a:lstStyle>
            <a:lvl1pPr marL="0" indent="0">
              <a:buNone/>
              <a:defRPr sz="1866">
                <a:solidFill>
                  <a:schemeClr val="accent4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96008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76361" y="1268413"/>
            <a:ext cx="2880676" cy="493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F0F83F95-0F59-4A48-9A93-B0D5E969E00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34963" y="1268413"/>
            <a:ext cx="8534718" cy="493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B68964-B8BD-49AD-82FD-A4502494D3D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CC0F81-10B7-49A0-961C-C6CC8EB8D01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493A3-BDEB-4C3B-BC3F-335A28EA75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4543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D38EB2B-B4B0-4B84-B0F7-FA5064BBE124}"/>
              </a:ext>
            </a:extLst>
          </p:cNvPr>
          <p:cNvSpPr/>
          <p:nvPr userDrawn="1"/>
        </p:nvSpPr>
        <p:spPr>
          <a:xfrm>
            <a:off x="0" y="2360615"/>
            <a:ext cx="12192000" cy="3995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3" y="2521527"/>
            <a:ext cx="11519999" cy="36792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23CA1D5B-D3FC-4C39-9923-D06BF752C4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4" y="6356353"/>
            <a:ext cx="6239456" cy="312737"/>
          </a:xfrm>
        </p:spPr>
        <p:txBody>
          <a:bodyPr anchor="ctr">
            <a:noAutofit/>
          </a:bodyPr>
          <a:lstStyle>
            <a:lvl1pPr marL="0" indent="0">
              <a:buNone/>
              <a:defRPr sz="1333">
                <a:solidFill>
                  <a:schemeClr val="accent4"/>
                </a:solidFill>
              </a:defRPr>
            </a:lvl1pPr>
            <a:lvl2pPr marL="609493" indent="0">
              <a:buNone/>
              <a:defRPr sz="1333"/>
            </a:lvl2pPr>
            <a:lvl3pPr marL="1218987" indent="0">
              <a:buNone/>
              <a:defRPr sz="1333"/>
            </a:lvl3pPr>
            <a:lvl4pPr marL="1828480" indent="0">
              <a:buNone/>
              <a:defRPr sz="1333"/>
            </a:lvl4pPr>
            <a:lvl5pPr marL="2437973" indent="0">
              <a:buNone/>
              <a:defRPr sz="1333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260B04A1-0754-4982-9D7B-44C55D76EB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964" y="1274472"/>
            <a:ext cx="11520489" cy="827087"/>
          </a:xfrm>
        </p:spPr>
        <p:txBody>
          <a:bodyPr>
            <a:normAutofit/>
          </a:bodyPr>
          <a:lstStyle>
            <a:lvl1pPr marL="0" indent="0">
              <a:buNone/>
              <a:defRPr sz="2666"/>
            </a:lvl1pPr>
            <a:lvl2pPr marL="609493" indent="0">
              <a:buNone/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54FEFEF3-D2DE-41BD-8CDF-6AE160CCD8F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58782476-5616-4A98-A030-728D2BED482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674A4-75EF-4C19-8686-1CCB34A63D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150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CCDD89D-1CC0-4F3B-AFB8-8CC0081F5A0C}"/>
              </a:ext>
            </a:extLst>
          </p:cNvPr>
          <p:cNvSpPr/>
          <p:nvPr userDrawn="1"/>
        </p:nvSpPr>
        <p:spPr>
          <a:xfrm>
            <a:off x="0" y="1849438"/>
            <a:ext cx="12192000" cy="14144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020AEE38-C4D9-4C45-BD7C-5C3348A235C0}"/>
              </a:ext>
            </a:extLst>
          </p:cNvPr>
          <p:cNvSpPr/>
          <p:nvPr userDrawn="1"/>
        </p:nvSpPr>
        <p:spPr>
          <a:xfrm>
            <a:off x="447676" y="3967163"/>
            <a:ext cx="914400" cy="914400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1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E5A4C839-37A3-4022-8AF0-A8301F41E30A}"/>
              </a:ext>
            </a:extLst>
          </p:cNvPr>
          <p:cNvSpPr/>
          <p:nvPr userDrawn="1"/>
        </p:nvSpPr>
        <p:spPr>
          <a:xfrm>
            <a:off x="6389688" y="3967163"/>
            <a:ext cx="914400" cy="914400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2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ACFC1A99-3098-4A38-A961-C967CFEB0B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01775" y="3963990"/>
            <a:ext cx="4129088" cy="1704975"/>
          </a:xfrm>
          <a:noFill/>
          <a:ln>
            <a:noFill/>
          </a:ln>
        </p:spPr>
        <p:style>
          <a:lnRef idx="1">
            <a:schemeClr val="accent3">
              <a:alpha val="90000"/>
              <a:hueOff val="0"/>
              <a:satOff val="0"/>
              <a:lumOff val="0"/>
              <a:alphaOff val="0"/>
            </a:schemeClr>
          </a:lnRef>
          <a:fillRef idx="2">
            <a:schemeClr val="accent3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3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lIns="113792" tIns="65024" rIns="113792" bIns="65024" spcCol="1270">
            <a:noAutofit/>
          </a:bodyPr>
          <a:lstStyle>
            <a:lvl1pPr marL="0" indent="0">
              <a:buNone/>
              <a:defRPr lang="ru-RU" sz="2400" b="0" dirty="0" smtClean="0">
                <a:solidFill>
                  <a:schemeClr val="tx1"/>
                </a:solidFill>
                <a:cs typeface="Times New Roman" panose="02020603050405020304" pitchFamily="18" charset="0"/>
              </a:defRPr>
            </a:lvl1pPr>
            <a:lvl2pPr marL="304747" indent="0">
              <a:buNone/>
              <a:defRPr lang="ru-RU" sz="2400" b="0" dirty="0" smtClean="0"/>
            </a:lvl2pPr>
            <a:lvl3pPr marL="914240" indent="0">
              <a:buNone/>
              <a:defRPr lang="ru-RU" sz="2400" b="0" dirty="0" smtClean="0"/>
            </a:lvl3pPr>
            <a:lvl4pPr marL="1523733" indent="0">
              <a:buNone/>
              <a:defRPr lang="ru-RU" b="0" dirty="0" smtClean="0"/>
            </a:lvl4pPr>
            <a:lvl5pPr marL="2133227" indent="0">
              <a:buNone/>
              <a:defRPr lang="ru-RU" b="0" dirty="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>
                <a16:creationId xmlns:a16="http://schemas.microsoft.com/office/drawing/2014/main" id="{CA577112-30BE-4726-B870-479CA8C641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471427" y="3963989"/>
            <a:ext cx="4129088" cy="1704975"/>
          </a:xfrm>
          <a:noFill/>
          <a:ln>
            <a:noFill/>
          </a:ln>
        </p:spPr>
        <p:style>
          <a:lnRef idx="1">
            <a:schemeClr val="accent3">
              <a:alpha val="90000"/>
              <a:hueOff val="0"/>
              <a:satOff val="0"/>
              <a:lumOff val="0"/>
              <a:alphaOff val="0"/>
            </a:schemeClr>
          </a:lnRef>
          <a:fillRef idx="2">
            <a:schemeClr val="accent3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3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lIns="113792" tIns="65024" rIns="113792" bIns="65024" spcCol="1270">
            <a:noAutofit/>
          </a:bodyPr>
          <a:lstStyle>
            <a:lvl1pPr marL="0" indent="0">
              <a:buNone/>
              <a:defRPr lang="ru-RU" sz="2400" b="0" dirty="0" smtClean="0">
                <a:ea typeface="+mn-ea"/>
                <a:cs typeface="Times New Roman" panose="02020603050405020304" pitchFamily="18" charset="0"/>
              </a:defRPr>
            </a:lvl1pPr>
            <a:lvl2pPr marL="304747" indent="0">
              <a:buNone/>
              <a:defRPr lang="ru-RU" sz="2400" b="0" dirty="0" smtClean="0">
                <a:solidFill>
                  <a:schemeClr val="dk1"/>
                </a:solidFill>
                <a:ea typeface="+mn-ea"/>
              </a:defRPr>
            </a:lvl2pPr>
            <a:lvl3pPr marL="914240" indent="0">
              <a:buNone/>
              <a:defRPr lang="ru-RU" sz="2400" b="0" dirty="0" smtClean="0">
                <a:solidFill>
                  <a:schemeClr val="dk1"/>
                </a:solidFill>
                <a:ea typeface="+mn-ea"/>
              </a:defRPr>
            </a:lvl3pPr>
            <a:lvl4pPr marL="1523733" indent="0">
              <a:buNone/>
              <a:defRPr lang="ru-RU" b="0" dirty="0" smtClean="0">
                <a:solidFill>
                  <a:schemeClr val="dk1"/>
                </a:solidFill>
                <a:ea typeface="+mn-ea"/>
              </a:defRPr>
            </a:lvl4pPr>
            <a:lvl5pPr marL="2133227" indent="0">
              <a:buNone/>
              <a:defRPr lang="ru-RU" b="0" dirty="0">
                <a:solidFill>
                  <a:schemeClr val="dk1"/>
                </a:solidFill>
                <a:ea typeface="+mn-ea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23CA1D5B-D3FC-4C39-9923-D06BF752C4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4" y="6356353"/>
            <a:ext cx="6239456" cy="312737"/>
          </a:xfrm>
        </p:spPr>
        <p:txBody>
          <a:bodyPr anchor="ctr">
            <a:noAutofit/>
          </a:bodyPr>
          <a:lstStyle>
            <a:lvl1pPr marL="0" indent="0">
              <a:buNone/>
              <a:defRPr sz="1333">
                <a:solidFill>
                  <a:schemeClr val="accent4"/>
                </a:solidFill>
              </a:defRPr>
            </a:lvl1pPr>
            <a:lvl2pPr marL="609493" indent="0">
              <a:buNone/>
              <a:defRPr sz="1333"/>
            </a:lvl2pPr>
            <a:lvl3pPr marL="1218987" indent="0">
              <a:buNone/>
              <a:defRPr sz="1333"/>
            </a:lvl3pPr>
            <a:lvl4pPr marL="1828480" indent="0">
              <a:buNone/>
              <a:defRPr sz="1333"/>
            </a:lvl4pPr>
            <a:lvl5pPr marL="2437973" indent="0">
              <a:buNone/>
              <a:defRPr sz="1333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Текст 7">
            <a:extLst>
              <a:ext uri="{FF2B5EF4-FFF2-40B4-BE49-F238E27FC236}">
                <a16:creationId xmlns:a16="http://schemas.microsoft.com/office/drawing/2014/main" id="{6D1CAB14-3F5D-4275-B8E1-3098C14C86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6550" y="1849834"/>
            <a:ext cx="11520489" cy="1414026"/>
          </a:xfrm>
        </p:spPr>
        <p:txBody>
          <a:bodyPr anchor="ctr">
            <a:normAutofit/>
          </a:bodyPr>
          <a:lstStyle>
            <a:lvl1pPr marL="0" indent="0">
              <a:buNone/>
              <a:defRPr sz="4799">
                <a:solidFill>
                  <a:schemeClr val="bg1"/>
                </a:solidFill>
              </a:defRPr>
            </a:lvl1pPr>
            <a:lvl2pPr marL="609493" indent="0">
              <a:buNone/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91CA5478-8855-4BF2-8223-7F5510B51D8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5017A82E-028D-4FCB-AD7E-9908AF10A46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901C3-B4DB-4559-B5FE-2EA5AF5256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6348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FF8D9914-DEF6-4971-8998-9D06D9277DD5}"/>
              </a:ext>
            </a:extLst>
          </p:cNvPr>
          <p:cNvSpPr/>
          <p:nvPr userDrawn="1"/>
        </p:nvSpPr>
        <p:spPr>
          <a:xfrm>
            <a:off x="1739901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1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41B577A0-8C07-46B2-8EEA-7820F3E685C0}"/>
              </a:ext>
            </a:extLst>
          </p:cNvPr>
          <p:cNvSpPr/>
          <p:nvPr userDrawn="1"/>
        </p:nvSpPr>
        <p:spPr>
          <a:xfrm>
            <a:off x="5638801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2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A99DC9AA-3D6E-48D1-8C64-B0D4089A5031}"/>
              </a:ext>
            </a:extLst>
          </p:cNvPr>
          <p:cNvSpPr/>
          <p:nvPr userDrawn="1"/>
        </p:nvSpPr>
        <p:spPr>
          <a:xfrm>
            <a:off x="9537700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4" y="2528775"/>
            <a:ext cx="3725308" cy="3672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ru-RU" sz="2666" dirty="0"/>
            </a:lvl1pPr>
            <a:lvl2pPr>
              <a:defRPr lang="ru-RU" sz="2400" dirty="0"/>
            </a:lvl2pPr>
            <a:lvl3pPr>
              <a:defRPr lang="ru-RU" sz="2133" dirty="0"/>
            </a:lvl3pPr>
            <a:lvl4pPr>
              <a:defRPr lang="ru-RU" sz="1866" dirty="0"/>
            </a:lvl4pPr>
            <a:lvl5pPr>
              <a:defRPr lang="ru-RU" sz="1866" dirty="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ECB9025B-0DB1-49C8-B8E6-ED36B211A0E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33346" y="2528775"/>
            <a:ext cx="3725308" cy="3672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ru-RU" sz="2666" dirty="0"/>
            </a:lvl1pPr>
            <a:lvl2pPr>
              <a:defRPr lang="ru-RU" sz="2400" dirty="0"/>
            </a:lvl2pPr>
            <a:lvl3pPr>
              <a:defRPr lang="ru-RU" sz="2133" dirty="0"/>
            </a:lvl3pPr>
            <a:lvl4pPr>
              <a:defRPr lang="ru-RU" sz="1866" dirty="0"/>
            </a:lvl4pPr>
            <a:lvl5pPr>
              <a:defRPr lang="ru-RU" sz="1866" dirty="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5B05EBED-17EA-4186-8019-C5346E6FE08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131728" y="2528775"/>
            <a:ext cx="3725308" cy="3672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ru-RU" sz="2666" dirty="0"/>
            </a:lvl1pPr>
            <a:lvl2pPr>
              <a:defRPr lang="ru-RU" sz="2400" dirty="0"/>
            </a:lvl2pPr>
            <a:lvl3pPr>
              <a:defRPr lang="ru-RU" sz="2133" dirty="0"/>
            </a:lvl3pPr>
            <a:lvl4pPr>
              <a:defRPr lang="ru-RU" sz="1866" dirty="0"/>
            </a:lvl4pPr>
            <a:lvl5pPr>
              <a:defRPr lang="ru-RU" sz="1866" dirty="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C31DB5D6-89E3-43B4-BE8B-87FF8E430EE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F2820C4E-50EF-4728-834C-DB7BD70923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FB7CD-A018-42EE-941E-EEA5DC4DEB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5304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extLst>
              <a:ext uri="{FF2B5EF4-FFF2-40B4-BE49-F238E27FC236}">
                <a16:creationId xmlns:a16="http://schemas.microsoft.com/office/drawing/2014/main" id="{F6E47534-60F7-4041-A3A0-F5666C9DE326}"/>
              </a:ext>
            </a:extLst>
          </p:cNvPr>
          <p:cNvSpPr/>
          <p:nvPr userDrawn="1"/>
        </p:nvSpPr>
        <p:spPr>
          <a:xfrm>
            <a:off x="1739901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1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FFC01D9C-B854-4BDB-A272-29E9461CFC8A}"/>
              </a:ext>
            </a:extLst>
          </p:cNvPr>
          <p:cNvSpPr/>
          <p:nvPr userDrawn="1"/>
        </p:nvSpPr>
        <p:spPr>
          <a:xfrm>
            <a:off x="5638801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2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B01468F5-5245-44A6-94E6-3F230EE58BB5}"/>
              </a:ext>
            </a:extLst>
          </p:cNvPr>
          <p:cNvSpPr/>
          <p:nvPr userDrawn="1"/>
        </p:nvSpPr>
        <p:spPr>
          <a:xfrm>
            <a:off x="9537700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3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D0B10F5D-2415-4D57-8287-3E4F49059776}"/>
              </a:ext>
            </a:extLst>
          </p:cNvPr>
          <p:cNvCxnSpPr>
            <a:cxnSpLocks/>
          </p:cNvCxnSpPr>
          <p:nvPr userDrawn="1"/>
        </p:nvCxnSpPr>
        <p:spPr>
          <a:xfrm>
            <a:off x="334963" y="3211513"/>
            <a:ext cx="37258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27878DBB-C976-46EF-A535-2356C13782F4}"/>
              </a:ext>
            </a:extLst>
          </p:cNvPr>
          <p:cNvCxnSpPr>
            <a:cxnSpLocks/>
          </p:cNvCxnSpPr>
          <p:nvPr userDrawn="1"/>
        </p:nvCxnSpPr>
        <p:spPr>
          <a:xfrm>
            <a:off x="4222751" y="3211513"/>
            <a:ext cx="3725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4A75C5D2-BD26-432B-B06B-72D6588BEBDE}"/>
              </a:ext>
            </a:extLst>
          </p:cNvPr>
          <p:cNvCxnSpPr>
            <a:cxnSpLocks/>
          </p:cNvCxnSpPr>
          <p:nvPr userDrawn="1"/>
        </p:nvCxnSpPr>
        <p:spPr>
          <a:xfrm>
            <a:off x="8121650" y="3211513"/>
            <a:ext cx="3725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4" y="3276601"/>
            <a:ext cx="3725308" cy="292417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ru-RU" sz="2133" dirty="0"/>
            </a:lvl1pPr>
            <a:lvl2pPr>
              <a:defRPr lang="ru-RU" sz="1866" dirty="0"/>
            </a:lvl2pPr>
            <a:lvl3pPr>
              <a:defRPr lang="ru-RU" sz="1600" dirty="0"/>
            </a:lvl3pPr>
            <a:lvl4pPr>
              <a:defRPr lang="ru-RU" sz="1466" dirty="0"/>
            </a:lvl4pPr>
            <a:lvl5pPr>
              <a:defRPr lang="ru-RU" sz="1466" dirty="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ECB9025B-0DB1-49C8-B8E6-ED36B211A0E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33346" y="3276601"/>
            <a:ext cx="3725308" cy="292417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ru-RU" sz="2133" dirty="0"/>
            </a:lvl1pPr>
            <a:lvl2pPr>
              <a:defRPr lang="ru-RU" sz="1866" dirty="0"/>
            </a:lvl2pPr>
            <a:lvl3pPr>
              <a:defRPr lang="ru-RU" sz="1600" dirty="0"/>
            </a:lvl3pPr>
            <a:lvl4pPr>
              <a:defRPr lang="ru-RU" sz="1466" dirty="0"/>
            </a:lvl4pPr>
            <a:lvl5pPr>
              <a:defRPr lang="ru-RU" sz="1466" dirty="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5B05EBED-17EA-4186-8019-C5346E6FE08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131728" y="3276601"/>
            <a:ext cx="3725308" cy="292417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ru-RU" sz="2133" dirty="0"/>
            </a:lvl1pPr>
            <a:lvl2pPr>
              <a:defRPr lang="ru-RU" sz="1866" dirty="0"/>
            </a:lvl2pPr>
            <a:lvl3pPr>
              <a:defRPr lang="ru-RU" sz="1600" dirty="0"/>
            </a:lvl3pPr>
            <a:lvl4pPr>
              <a:defRPr lang="ru-RU" sz="1466" dirty="0"/>
            </a:lvl4pPr>
            <a:lvl5pPr>
              <a:defRPr lang="ru-RU" sz="1466" dirty="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2887307F-8932-4016-92E8-7CBE70DD72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4963" y="2532310"/>
            <a:ext cx="3725308" cy="668252"/>
          </a:xfrm>
        </p:spPr>
        <p:txBody>
          <a:bodyPr rtlCol="0">
            <a:normAutofit/>
          </a:bodyPr>
          <a:lstStyle>
            <a:lvl1pPr marL="0" indent="0">
              <a:buNone/>
              <a:defRPr lang="ru-RU" sz="2666" b="1" smtClean="0">
                <a:solidFill>
                  <a:schemeClr val="tx1"/>
                </a:solidFill>
              </a:defRPr>
            </a:lvl1pPr>
            <a:lvl2pPr marL="609493" indent="0">
              <a:buNone/>
              <a:defRPr lang="ru-RU" sz="2400" smtClean="0"/>
            </a:lvl2pPr>
            <a:lvl3pPr marL="1218987" indent="0">
              <a:buNone/>
              <a:defRPr lang="ru-RU" sz="2133" smtClean="0"/>
            </a:lvl3pPr>
            <a:lvl4pPr marL="1828480" indent="0">
              <a:buNone/>
              <a:defRPr lang="ru-RU" sz="1866" smtClean="0"/>
            </a:lvl4pPr>
            <a:lvl5pPr marL="2437973" indent="0">
              <a:buNone/>
              <a:defRPr lang="ru-RU" sz="1866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:a16="http://schemas.microsoft.com/office/drawing/2014/main" id="{E08705F9-0980-4CF9-B396-E2CACE9F4B1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23029" y="2532310"/>
            <a:ext cx="3725308" cy="668252"/>
          </a:xfrm>
        </p:spPr>
        <p:txBody>
          <a:bodyPr rtlCol="0">
            <a:normAutofit/>
          </a:bodyPr>
          <a:lstStyle>
            <a:lvl1pPr marL="0" indent="0">
              <a:buNone/>
              <a:defRPr lang="ru-RU" sz="2666" b="1" smtClean="0">
                <a:solidFill>
                  <a:schemeClr val="tx1"/>
                </a:solidFill>
              </a:defRPr>
            </a:lvl1pPr>
            <a:lvl2pPr marL="609493" indent="0">
              <a:buNone/>
              <a:defRPr lang="ru-RU" sz="2400" smtClean="0"/>
            </a:lvl2pPr>
            <a:lvl3pPr marL="1218987" indent="0">
              <a:buNone/>
              <a:defRPr lang="ru-RU" sz="2133" smtClean="0"/>
            </a:lvl3pPr>
            <a:lvl4pPr marL="1828480" indent="0">
              <a:buNone/>
              <a:defRPr lang="ru-RU" sz="1866" smtClean="0"/>
            </a:lvl4pPr>
            <a:lvl5pPr marL="2437973" indent="0">
              <a:buNone/>
              <a:defRPr lang="ru-RU" sz="1866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1" name="Текст 18">
            <a:extLst>
              <a:ext uri="{FF2B5EF4-FFF2-40B4-BE49-F238E27FC236}">
                <a16:creationId xmlns:a16="http://schemas.microsoft.com/office/drawing/2014/main" id="{4745515C-E7DB-4039-8C4D-9F9A4D6DA7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131730" y="2532310"/>
            <a:ext cx="3725308" cy="668252"/>
          </a:xfrm>
        </p:spPr>
        <p:txBody>
          <a:bodyPr rtlCol="0">
            <a:normAutofit/>
          </a:bodyPr>
          <a:lstStyle>
            <a:lvl1pPr marL="0" indent="0">
              <a:buNone/>
              <a:defRPr lang="ru-RU" sz="2666" b="1" smtClean="0">
                <a:solidFill>
                  <a:schemeClr val="tx1"/>
                </a:solidFill>
              </a:defRPr>
            </a:lvl1pPr>
            <a:lvl2pPr marL="609493" indent="0">
              <a:buNone/>
              <a:defRPr lang="ru-RU" sz="2400" smtClean="0"/>
            </a:lvl2pPr>
            <a:lvl3pPr marL="1218987" indent="0">
              <a:buNone/>
              <a:defRPr lang="ru-RU" sz="2133" smtClean="0"/>
            </a:lvl3pPr>
            <a:lvl4pPr marL="1828480" indent="0">
              <a:buNone/>
              <a:defRPr lang="ru-RU" sz="1866" smtClean="0"/>
            </a:lvl4pPr>
            <a:lvl5pPr marL="2437973" indent="0">
              <a:buNone/>
              <a:defRPr lang="ru-RU" sz="1866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Нижний колонтитул 4">
            <a:extLst>
              <a:ext uri="{FF2B5EF4-FFF2-40B4-BE49-F238E27FC236}">
                <a16:creationId xmlns:a16="http://schemas.microsoft.com/office/drawing/2014/main" id="{EE126856-BE99-4C91-A00A-D04D2A8100C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94429661-4868-4EF8-BC24-2A207D0F57A9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7FF8-B550-4716-A693-F047F42F02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59844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>
            <a:extLst>
              <a:ext uri="{FF2B5EF4-FFF2-40B4-BE49-F238E27FC236}">
                <a16:creationId xmlns:a16="http://schemas.microsoft.com/office/drawing/2014/main" id="{8ABBF240-D1D6-49D5-8FDF-C2889ADCDEC2}"/>
              </a:ext>
            </a:extLst>
          </p:cNvPr>
          <p:cNvSpPr/>
          <p:nvPr userDrawn="1"/>
        </p:nvSpPr>
        <p:spPr>
          <a:xfrm>
            <a:off x="1263650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1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D0F08EA5-3DC4-49A8-B1A2-34D3D2D48248}"/>
              </a:ext>
            </a:extLst>
          </p:cNvPr>
          <p:cNvSpPr/>
          <p:nvPr userDrawn="1"/>
        </p:nvSpPr>
        <p:spPr>
          <a:xfrm>
            <a:off x="4179888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2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F7B9774B-55E8-43CF-97AC-793353600ABE}"/>
              </a:ext>
            </a:extLst>
          </p:cNvPr>
          <p:cNvSpPr/>
          <p:nvPr userDrawn="1"/>
        </p:nvSpPr>
        <p:spPr>
          <a:xfrm>
            <a:off x="7097713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3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3FC01DCB-8161-4497-905D-401D27D69358}"/>
              </a:ext>
            </a:extLst>
          </p:cNvPr>
          <p:cNvSpPr/>
          <p:nvPr userDrawn="1"/>
        </p:nvSpPr>
        <p:spPr>
          <a:xfrm>
            <a:off x="10013951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4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5" y="2528888"/>
            <a:ext cx="2772000" cy="36718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55C36676-B995-44D2-BB28-D306C9CABC8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51656" y="2528888"/>
            <a:ext cx="2772000" cy="36718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6220D57B-8B1B-446E-AB86-3899A2AF079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68347" y="2528888"/>
            <a:ext cx="2772000" cy="36718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E76EC364-AA4D-4A18-831B-4BA2063AD4A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085039" y="2528888"/>
            <a:ext cx="2772000" cy="36718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4" name="Нижний колонтитул 4">
            <a:extLst>
              <a:ext uri="{FF2B5EF4-FFF2-40B4-BE49-F238E27FC236}">
                <a16:creationId xmlns:a16="http://schemas.microsoft.com/office/drawing/2014/main" id="{8AD606CE-F63D-40AA-B7DD-5BE0DEEFD24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5" name="Номер слайда 5">
            <a:extLst>
              <a:ext uri="{FF2B5EF4-FFF2-40B4-BE49-F238E27FC236}">
                <a16:creationId xmlns:a16="http://schemas.microsoft.com/office/drawing/2014/main" id="{F642EDC1-2FD2-49EE-A613-F1E9EF69AE0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E9C6F-A2C4-4A56-9FEF-289D859A03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4421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5" y="2528888"/>
            <a:ext cx="2772000" cy="36718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55C36676-B995-44D2-BB28-D306C9CABC8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51656" y="2528888"/>
            <a:ext cx="2772000" cy="36718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6220D57B-8B1B-446E-AB86-3899A2AF079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68347" y="2528888"/>
            <a:ext cx="2772000" cy="36718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E76EC364-AA4D-4A18-831B-4BA2063AD4A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085039" y="2528888"/>
            <a:ext cx="2772000" cy="36718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AC263DD8-3D62-4A5F-AFC0-50C447A797D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07847A1E-B8B9-4552-9BE4-406E06C593F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63B54-6FED-407D-9755-7192BD0D51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5302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>
            <a:extLst>
              <a:ext uri="{FF2B5EF4-FFF2-40B4-BE49-F238E27FC236}">
                <a16:creationId xmlns:a16="http://schemas.microsoft.com/office/drawing/2014/main" id="{25C1DE89-B917-4B29-9877-93FED1CEDF90}"/>
              </a:ext>
            </a:extLst>
          </p:cNvPr>
          <p:cNvSpPr/>
          <p:nvPr userDrawn="1"/>
        </p:nvSpPr>
        <p:spPr>
          <a:xfrm>
            <a:off x="1263650" y="2125663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1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974F91E1-7DD4-4117-AD09-5617FC35D166}"/>
              </a:ext>
            </a:extLst>
          </p:cNvPr>
          <p:cNvSpPr/>
          <p:nvPr userDrawn="1"/>
        </p:nvSpPr>
        <p:spPr>
          <a:xfrm>
            <a:off x="4179888" y="2125663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2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2A8EE0B1-A71D-4F56-82D1-3C53E9A85FB7}"/>
              </a:ext>
            </a:extLst>
          </p:cNvPr>
          <p:cNvSpPr/>
          <p:nvPr userDrawn="1"/>
        </p:nvSpPr>
        <p:spPr>
          <a:xfrm>
            <a:off x="7097713" y="2125663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3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75FE3F32-39EB-4AB7-AD0A-E54825204D19}"/>
              </a:ext>
            </a:extLst>
          </p:cNvPr>
          <p:cNvSpPr/>
          <p:nvPr userDrawn="1"/>
        </p:nvSpPr>
        <p:spPr>
          <a:xfrm>
            <a:off x="10013951" y="2125663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4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5" y="3195962"/>
            <a:ext cx="2772000" cy="30048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55C36676-B995-44D2-BB28-D306C9CABC8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51656" y="3195962"/>
            <a:ext cx="2772000" cy="30048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6220D57B-8B1B-446E-AB86-3899A2AF079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68347" y="3195962"/>
            <a:ext cx="2772000" cy="30048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E76EC364-AA4D-4A18-831B-4BA2063AD4A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085039" y="3195962"/>
            <a:ext cx="2772000" cy="30048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ижний колонтитул 4">
            <a:extLst>
              <a:ext uri="{FF2B5EF4-FFF2-40B4-BE49-F238E27FC236}">
                <a16:creationId xmlns:a16="http://schemas.microsoft.com/office/drawing/2014/main" id="{A425D173-4763-43F8-AF19-2A5EE2D137D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5" name="Номер слайда 5">
            <a:extLst>
              <a:ext uri="{FF2B5EF4-FFF2-40B4-BE49-F238E27FC236}">
                <a16:creationId xmlns:a16="http://schemas.microsoft.com/office/drawing/2014/main" id="{6BEED8D0-6268-4C35-BA39-80523877BC1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7D89D-38F7-4F08-B84C-54384557B8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1836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>
            <a:extLst>
              <a:ext uri="{FF2B5EF4-FFF2-40B4-BE49-F238E27FC236}">
                <a16:creationId xmlns:a16="http://schemas.microsoft.com/office/drawing/2014/main" id="{A04B19A2-344D-45B8-84E5-EE2845C1264C}"/>
              </a:ext>
            </a:extLst>
          </p:cNvPr>
          <p:cNvSpPr/>
          <p:nvPr userDrawn="1"/>
        </p:nvSpPr>
        <p:spPr>
          <a:xfrm>
            <a:off x="976314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1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200ADC45-F5D4-4220-8694-15C491732AE7}"/>
              </a:ext>
            </a:extLst>
          </p:cNvPr>
          <p:cNvSpPr/>
          <p:nvPr userDrawn="1"/>
        </p:nvSpPr>
        <p:spPr>
          <a:xfrm>
            <a:off x="3306764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2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3985003A-0471-4707-8A12-E173AFA7AB8C}"/>
              </a:ext>
            </a:extLst>
          </p:cNvPr>
          <p:cNvSpPr/>
          <p:nvPr userDrawn="1"/>
        </p:nvSpPr>
        <p:spPr>
          <a:xfrm>
            <a:off x="5638801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3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A283F561-4F94-414C-8E13-5A4A2D7FF020}"/>
              </a:ext>
            </a:extLst>
          </p:cNvPr>
          <p:cNvSpPr/>
          <p:nvPr userDrawn="1"/>
        </p:nvSpPr>
        <p:spPr>
          <a:xfrm>
            <a:off x="7970839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4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4D6E23D2-610B-4D8C-8CE8-92BE5D8A3735}"/>
              </a:ext>
            </a:extLst>
          </p:cNvPr>
          <p:cNvSpPr/>
          <p:nvPr userDrawn="1"/>
        </p:nvSpPr>
        <p:spPr>
          <a:xfrm>
            <a:off x="10301289" y="1408113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32" b="1" dirty="0"/>
              <a:t>5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4" y="2528888"/>
            <a:ext cx="2196000" cy="36718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55C36676-B995-44D2-BB28-D306C9CABC8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666482" y="2528888"/>
            <a:ext cx="2196000" cy="36718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6220D57B-8B1B-446E-AB86-3899A2AF079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98000" y="2528888"/>
            <a:ext cx="2196000" cy="36718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E76EC364-AA4D-4A18-831B-4BA2063AD4A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329518" y="2528888"/>
            <a:ext cx="2196000" cy="36718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EA772927-8640-491E-8725-B767ECA24FE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9661036" y="2528888"/>
            <a:ext cx="2196000" cy="36718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7" name="Нижний колонтитул 4">
            <a:extLst>
              <a:ext uri="{FF2B5EF4-FFF2-40B4-BE49-F238E27FC236}">
                <a16:creationId xmlns:a16="http://schemas.microsoft.com/office/drawing/2014/main" id="{9EF042C1-B8DC-431F-8526-85D1A07462C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8" name="Номер слайда 5">
            <a:extLst>
              <a:ext uri="{FF2B5EF4-FFF2-40B4-BE49-F238E27FC236}">
                <a16:creationId xmlns:a16="http://schemas.microsoft.com/office/drawing/2014/main" id="{A462D7AE-B702-4D6D-89F4-B7627CE9D06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986B3-5C5F-4E20-82DC-4FC611D4DD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52643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4" y="1276350"/>
            <a:ext cx="2196000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55C36676-B995-44D2-BB28-D306C9CABC8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666482" y="1276350"/>
            <a:ext cx="2196000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6220D57B-8B1B-446E-AB86-3899A2AF079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98000" y="1276350"/>
            <a:ext cx="2196000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E76EC364-AA4D-4A18-831B-4BA2063AD4A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329518" y="1276350"/>
            <a:ext cx="2196000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EA772927-8640-491E-8725-B767ECA24FE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9661036" y="1276351"/>
            <a:ext cx="2196000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C8A6E993-3985-4665-9CEE-B86ABF055D8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9DF7D6BC-1E6D-48A7-9C2B-BA6A12675EB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AB507-42A9-4930-8AFD-3BD9C2D90C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97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927F0D4B-98C1-44B4-9840-53D498CC8B8B}"/>
              </a:ext>
            </a:extLst>
          </p:cNvPr>
          <p:cNvCxnSpPr>
            <a:cxnSpLocks/>
          </p:cNvCxnSpPr>
          <p:nvPr userDrawn="1"/>
        </p:nvCxnSpPr>
        <p:spPr>
          <a:xfrm>
            <a:off x="334964" y="3478213"/>
            <a:ext cx="11522075" cy="0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Группа 8">
            <a:extLst>
              <a:ext uri="{FF2B5EF4-FFF2-40B4-BE49-F238E27FC236}">
                <a16:creationId xmlns:a16="http://schemas.microsoft.com/office/drawing/2014/main" id="{6620D31C-EA85-441A-A3B3-CF83E0F61FA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9007476" y="106363"/>
            <a:ext cx="2971800" cy="996950"/>
            <a:chOff x="9006840" y="106681"/>
            <a:chExt cx="2971799" cy="996314"/>
          </a:xfrm>
        </p:grpSpPr>
        <p:pic>
          <p:nvPicPr>
            <p:cNvPr id="12" name="Рисунок 9">
              <a:extLst>
                <a:ext uri="{FF2B5EF4-FFF2-40B4-BE49-F238E27FC236}">
                  <a16:creationId xmlns:a16="http://schemas.microsoft.com/office/drawing/2014/main" id="{C56B97E6-0397-434F-9883-23F5FD1DEB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933" t="18134" r="2547" b="17635"/>
            <a:stretch>
              <a:fillRect/>
            </a:stretch>
          </p:blipFill>
          <p:spPr bwMode="auto">
            <a:xfrm>
              <a:off x="9006840" y="106681"/>
              <a:ext cx="1939290" cy="996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Рисунок 10">
              <a:extLst>
                <a:ext uri="{FF2B5EF4-FFF2-40B4-BE49-F238E27FC236}">
                  <a16:creationId xmlns:a16="http://schemas.microsoft.com/office/drawing/2014/main" id="{0805EBF6-3DC5-43BF-8DC4-A2DE09910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5" t="18134" r="59610" b="17635"/>
            <a:stretch>
              <a:fillRect/>
            </a:stretch>
          </p:blipFill>
          <p:spPr bwMode="auto">
            <a:xfrm>
              <a:off x="10946130" y="106681"/>
              <a:ext cx="1032509" cy="996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07BAD287-1F46-46F8-BCCE-7EBF342DC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64" y="1268420"/>
            <a:ext cx="11522075" cy="2176456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399" b="1" spc="-133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8F230A-27A7-4976-8BFD-EE3BD5BCB1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4963" y="5045532"/>
            <a:ext cx="5516562" cy="328157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id="{DD00367B-575F-4163-B3A6-6D320E002A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4963" y="3510189"/>
            <a:ext cx="11522074" cy="1155245"/>
          </a:xfrm>
        </p:spPr>
        <p:txBody>
          <a:bodyPr>
            <a:normAutofit/>
          </a:bodyPr>
          <a:lstStyle>
            <a:lvl1pPr marL="0" indent="0">
              <a:buNone/>
              <a:defRPr sz="3199">
                <a:solidFill>
                  <a:schemeClr val="tx1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id="{02FAC9B7-D54D-4CFF-908F-B98B1333F05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4963" y="5872620"/>
            <a:ext cx="5516562" cy="328157"/>
          </a:xfrm>
        </p:spPr>
        <p:txBody>
          <a:bodyPr>
            <a:normAutofit/>
          </a:bodyPr>
          <a:lstStyle>
            <a:lvl1pPr marL="0" indent="0">
              <a:buNone/>
              <a:defRPr sz="1866">
                <a:solidFill>
                  <a:schemeClr val="accent4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id="{A56DF935-6441-40D3-8672-FBF520A8F9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3" y="5459076"/>
            <a:ext cx="5516562" cy="328157"/>
          </a:xfrm>
        </p:spPr>
        <p:txBody>
          <a:bodyPr>
            <a:normAutofit/>
          </a:bodyPr>
          <a:lstStyle>
            <a:lvl1pPr marL="0" indent="0">
              <a:buNone/>
              <a:defRPr sz="1866">
                <a:solidFill>
                  <a:schemeClr val="accent4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1338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4" y="1276350"/>
            <a:ext cx="2196000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 b="1">
                <a:solidFill>
                  <a:schemeClr val="accent1"/>
                </a:solidFill>
              </a:defRPr>
            </a:lvl1pPr>
            <a:lvl2pPr marL="0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0E89232A-5905-49FB-BE61-AC9C40F0636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666484" y="1276350"/>
            <a:ext cx="2196000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 b="1">
                <a:solidFill>
                  <a:schemeClr val="accent1"/>
                </a:solidFill>
              </a:defRPr>
            </a:lvl1pPr>
            <a:lvl2pPr marL="0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C6DC7DA9-1520-4774-BB96-5BB97452127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98003" y="1276350"/>
            <a:ext cx="2196000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 b="1">
                <a:solidFill>
                  <a:schemeClr val="accent1"/>
                </a:solidFill>
              </a:defRPr>
            </a:lvl1pPr>
            <a:lvl2pPr marL="0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1FA75231-352F-464A-A695-6CFD7797579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329520" y="1276350"/>
            <a:ext cx="2196000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 b="1">
                <a:solidFill>
                  <a:schemeClr val="accent1"/>
                </a:solidFill>
              </a:defRPr>
            </a:lvl1pPr>
            <a:lvl2pPr marL="0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D6110F76-DC9A-4E41-8A15-DC2ACE6835E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9661038" y="1276350"/>
            <a:ext cx="2196000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 b="1">
                <a:solidFill>
                  <a:schemeClr val="accent1"/>
                </a:solidFill>
              </a:defRPr>
            </a:lvl1pPr>
            <a:lvl2pPr marL="0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A4E058A2-6F56-4F53-A8B2-A634B58F24F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304FEA9A-FBF0-48EA-928A-3E4EE969DE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A8438-71CC-4456-BCAE-62212CC433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1199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5" y="1276350"/>
            <a:ext cx="1799999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55C36676-B995-44D2-BB28-D306C9CABC8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280967" y="1276350"/>
            <a:ext cx="1799999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6220D57B-8B1B-446E-AB86-3899A2AF079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26969" y="1276350"/>
            <a:ext cx="1799999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E76EC364-AA4D-4A18-831B-4BA2063AD4A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172971" y="1276350"/>
            <a:ext cx="1799999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EA772927-8640-491E-8725-B767ECA24FE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8973" y="1276351"/>
            <a:ext cx="1799999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D3EAFC7F-5DEC-4952-94A6-9A190BCFBDC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10064976" y="1276351"/>
            <a:ext cx="1799999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66"/>
            </a:lvl1pPr>
            <a:lvl2pPr marL="609493" indent="0" algn="l">
              <a:buNone/>
              <a:defRPr sz="24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2" name="Нижний колонтитул 4">
            <a:extLst>
              <a:ext uri="{FF2B5EF4-FFF2-40B4-BE49-F238E27FC236}">
                <a16:creationId xmlns:a16="http://schemas.microsoft.com/office/drawing/2014/main" id="{B615C4B2-8C25-44B4-8D00-AA86403410E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3" name="Номер слайда 5">
            <a:extLst>
              <a:ext uri="{FF2B5EF4-FFF2-40B4-BE49-F238E27FC236}">
                <a16:creationId xmlns:a16="http://schemas.microsoft.com/office/drawing/2014/main" id="{096EC93F-0957-47DD-ACB9-643EA49ED81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36B9C-B78E-4CF4-96F3-2D370ED0FC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00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5" y="1276350"/>
            <a:ext cx="1799999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66" b="1">
                <a:solidFill>
                  <a:schemeClr val="accent1"/>
                </a:solidFill>
              </a:defRPr>
            </a:lvl1pPr>
            <a:lvl2pPr marL="0" indent="0" algn="l">
              <a:buNone/>
              <a:defRPr sz="16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11A5FF9A-6184-4AA3-B207-5067DE0C9A1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279379" y="1276350"/>
            <a:ext cx="1799999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66" b="1">
                <a:solidFill>
                  <a:schemeClr val="accent1"/>
                </a:solidFill>
              </a:defRPr>
            </a:lvl1pPr>
            <a:lvl2pPr marL="0" indent="0" algn="l">
              <a:buNone/>
              <a:defRPr sz="16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F4D6E3CC-A8C9-486A-AB00-6C375B2DA70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23795" y="1276350"/>
            <a:ext cx="1799999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66" b="1">
                <a:solidFill>
                  <a:schemeClr val="accent1"/>
                </a:solidFill>
              </a:defRPr>
            </a:lvl1pPr>
            <a:lvl2pPr marL="0" indent="0" algn="l">
              <a:buNone/>
              <a:defRPr sz="16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805E219D-0145-4369-BD29-151A7AAD8B3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168209" y="1276350"/>
            <a:ext cx="1799999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66" b="1">
                <a:solidFill>
                  <a:schemeClr val="accent1"/>
                </a:solidFill>
              </a:defRPr>
            </a:lvl1pPr>
            <a:lvl2pPr marL="0" indent="0" algn="l">
              <a:buNone/>
              <a:defRPr sz="16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94BB76FD-82A0-46D2-9F98-8C4ECC83452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2625" y="1276350"/>
            <a:ext cx="1799999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66" b="1">
                <a:solidFill>
                  <a:schemeClr val="accent1"/>
                </a:solidFill>
              </a:defRPr>
            </a:lvl1pPr>
            <a:lvl2pPr marL="0" indent="0" algn="l">
              <a:buNone/>
              <a:defRPr sz="16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E1DAA475-1449-4036-B52B-61DFBF91E972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10057039" y="1276350"/>
            <a:ext cx="1799999" cy="4924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66" b="1">
                <a:solidFill>
                  <a:schemeClr val="accent1"/>
                </a:solidFill>
              </a:defRPr>
            </a:lvl1pPr>
            <a:lvl2pPr marL="0" indent="0" algn="l">
              <a:buNone/>
              <a:defRPr sz="1600"/>
            </a:lvl2pPr>
            <a:lvl3pPr marL="1218987" indent="0" algn="l">
              <a:buNone/>
              <a:defRPr sz="2133"/>
            </a:lvl3pPr>
            <a:lvl4pPr marL="1828480" indent="0" algn="l">
              <a:buNone/>
              <a:defRPr sz="1866"/>
            </a:lvl4pPr>
            <a:lvl5pPr marL="2437973" indent="0" algn="l">
              <a:buNone/>
              <a:defRPr sz="1866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9" name="Нижний колонтитул 4">
            <a:extLst>
              <a:ext uri="{FF2B5EF4-FFF2-40B4-BE49-F238E27FC236}">
                <a16:creationId xmlns:a16="http://schemas.microsoft.com/office/drawing/2014/main" id="{18510795-4CD9-47E8-A3DD-8E63A2892C7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36936EF1-8813-4BE8-9742-02FDDB38A53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06ADC-CC33-4BF7-903E-FDF755DFEB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6843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BE39C-1707-9948-8F40-2824173F2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799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771F1-F29C-E94E-A7BC-A527A993F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3199"/>
            </a:lvl1pPr>
            <a:lvl2pPr marL="609493" indent="0" algn="ctr">
              <a:buNone/>
              <a:defRPr sz="2666"/>
            </a:lvl2pPr>
            <a:lvl3pPr marL="1218987" indent="0" algn="ctr">
              <a:buNone/>
              <a:defRPr sz="2400"/>
            </a:lvl3pPr>
            <a:lvl4pPr marL="1828480" indent="0" algn="ctr">
              <a:buNone/>
              <a:defRPr sz="2133"/>
            </a:lvl4pPr>
            <a:lvl5pPr marL="2437973" indent="0" algn="ctr">
              <a:buNone/>
              <a:defRPr sz="2133"/>
            </a:lvl5pPr>
            <a:lvl6pPr marL="3047467" indent="0" algn="ctr">
              <a:buNone/>
              <a:defRPr sz="2133"/>
            </a:lvl6pPr>
            <a:lvl7pPr marL="3656960" indent="0" algn="ctr">
              <a:buNone/>
              <a:defRPr sz="2133"/>
            </a:lvl7pPr>
            <a:lvl8pPr marL="4266453" indent="0" algn="ctr">
              <a:buNone/>
              <a:defRPr sz="2133"/>
            </a:lvl8pPr>
            <a:lvl9pPr marL="4875947" indent="0" algn="ctr">
              <a:buNone/>
              <a:defRPr sz="2133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051B86-21D9-49A4-8095-D7C4100BDA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45D0C0A-2695-4436-917E-0562142FA4BE}" type="datetimeFigureOut">
              <a:rPr lang="ru-RU" smtClean="0"/>
              <a:pPr>
                <a:defRPr/>
              </a:pPr>
              <a:t>24.06.2025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073A98-4F06-4206-AF32-D136F3D8A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AF5405-50EE-4352-8BA9-48C33D4D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74038-C0FD-4B1D-B073-4F3039F73B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68151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68575" tIns="34275" rIns="68575" bIns="34275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lIns="68575" tIns="34275" rIns="68575" bIns="34275">
            <a:noAutofit/>
          </a:bodyPr>
          <a:lstStyle>
            <a:lvl1pPr marL="609493" lvl="0" indent="-482516" rtl="0">
              <a:spcBef>
                <a:spcPts val="1066"/>
              </a:spcBef>
              <a:spcAft>
                <a:spcPts val="0"/>
              </a:spcAft>
              <a:buSzPts val="2100"/>
              <a:buChar char="•"/>
              <a:defRPr/>
            </a:lvl1pPr>
            <a:lvl2pPr marL="1218987" lvl="1" indent="-457120" rtl="0">
              <a:spcBef>
                <a:spcPts val="533"/>
              </a:spcBef>
              <a:spcAft>
                <a:spcPts val="0"/>
              </a:spcAft>
              <a:buSzPts val="1800"/>
              <a:buChar char="•"/>
              <a:defRPr/>
            </a:lvl2pPr>
            <a:lvl3pPr marL="1828480" lvl="2" indent="-431724" rtl="0">
              <a:spcBef>
                <a:spcPts val="533"/>
              </a:spcBef>
              <a:spcAft>
                <a:spcPts val="0"/>
              </a:spcAft>
              <a:buSzPts val="1500"/>
              <a:buChar char="•"/>
              <a:defRPr/>
            </a:lvl3pPr>
            <a:lvl4pPr marL="2437973" lvl="3" indent="-423259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4pPr>
            <a:lvl5pPr marL="3047467" lvl="4" indent="-423259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5pPr>
            <a:lvl6pPr marL="3656960" lvl="5" indent="-423259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6pPr>
            <a:lvl7pPr marL="4266453" lvl="6" indent="-423259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7pPr>
            <a:lvl8pPr marL="4875947" lvl="7" indent="-423259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8pPr>
            <a:lvl9pPr marL="5485440" lvl="8" indent="-423259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94;p15">
            <a:extLst>
              <a:ext uri="{FF2B5EF4-FFF2-40B4-BE49-F238E27FC236}">
                <a16:creationId xmlns:a16="http://schemas.microsoft.com/office/drawing/2014/main" id="{D43B2597-44B7-4C5E-819D-62BC35F6D6BE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>
          <a:xfrm>
            <a:off x="11296650" y="6218240"/>
            <a:ext cx="731838" cy="523875"/>
          </a:xfrm>
        </p:spPr>
        <p:txBody>
          <a:bodyPr spcFirstLastPara="1" wrap="square" lIns="68575" tIns="34275" rIns="68575" bIns="34275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>
              <a:defRPr/>
            </a:pPr>
            <a:fld id="{6D726F82-F14A-4217-8721-0451BF49EB46}" type="slidenum">
              <a:rPr lang="ru"/>
              <a:pPr>
                <a:defRPr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2975095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6586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62970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843B0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07570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488943" y="1990344"/>
            <a:ext cx="3566160" cy="523240"/>
          </a:xfrm>
          <a:custGeom>
            <a:avLst/>
            <a:gdLst/>
            <a:ahLst/>
            <a:cxnLst/>
            <a:rect l="l" t="t" r="r" b="b"/>
            <a:pathLst>
              <a:path w="2674620" h="523239">
                <a:moveTo>
                  <a:pt x="0" y="522731"/>
                </a:moveTo>
                <a:lnTo>
                  <a:pt x="2674620" y="522731"/>
                </a:lnTo>
                <a:lnTo>
                  <a:pt x="2674620" y="0"/>
                </a:lnTo>
                <a:lnTo>
                  <a:pt x="0" y="0"/>
                </a:lnTo>
                <a:lnTo>
                  <a:pt x="0" y="52273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843B0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68196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843B0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30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7BE401FE-4118-4CB5-ABEE-EF11531528C7}"/>
              </a:ext>
            </a:extLst>
          </p:cNvPr>
          <p:cNvCxnSpPr>
            <a:cxnSpLocks/>
          </p:cNvCxnSpPr>
          <p:nvPr userDrawn="1"/>
        </p:nvCxnSpPr>
        <p:spPr>
          <a:xfrm>
            <a:off x="334964" y="3478213"/>
            <a:ext cx="11522075" cy="0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8">
            <a:extLst>
              <a:ext uri="{FF2B5EF4-FFF2-40B4-BE49-F238E27FC236}">
                <a16:creationId xmlns:a16="http://schemas.microsoft.com/office/drawing/2014/main" id="{CA2A557E-E2B0-4831-ADB6-4DCEC55362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40" t="22665" r="28400" b="38335"/>
          <a:stretch>
            <a:fillRect/>
          </a:stretch>
        </p:blipFill>
        <p:spPr bwMode="auto">
          <a:xfrm>
            <a:off x="11066463" y="196850"/>
            <a:ext cx="7905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65D4C15-DC5D-473C-B2F2-89880A810F5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93114" y="282576"/>
            <a:ext cx="2990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600"/>
              <a:t>МИНИСРЕРСТВО НАУКИ </a:t>
            </a:r>
            <a:br>
              <a:rPr lang="ru-RU" altLang="ru-RU" sz="1600"/>
            </a:br>
            <a:r>
              <a:rPr lang="ru-RU" altLang="ru-RU" sz="1600"/>
              <a:t>И ВЫСШЕГО ОБРАЗОВАНИЯ РОССИЙСКОЙ ФЕДЕРАЦИИ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BAD287-1F46-46F8-BCCE-7EBF342DC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64" y="1268420"/>
            <a:ext cx="11522075" cy="2176456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399" b="1" spc="-133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8F230A-27A7-4976-8BFD-EE3BD5BCB1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4963" y="5045530"/>
            <a:ext cx="5516562" cy="79647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id="{DD00367B-575F-4163-B3A6-6D320E002A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4963" y="3510189"/>
            <a:ext cx="11522074" cy="1155245"/>
          </a:xfrm>
        </p:spPr>
        <p:txBody>
          <a:bodyPr>
            <a:normAutofit/>
          </a:bodyPr>
          <a:lstStyle>
            <a:lvl1pPr marL="0" indent="0">
              <a:buNone/>
              <a:defRPr sz="3199">
                <a:solidFill>
                  <a:schemeClr val="tx1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id="{02FAC9B7-D54D-4CFF-908F-B98B1333F05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4963" y="5872620"/>
            <a:ext cx="5516562" cy="328157"/>
          </a:xfrm>
        </p:spPr>
        <p:txBody>
          <a:bodyPr>
            <a:normAutofit/>
          </a:bodyPr>
          <a:lstStyle>
            <a:lvl1pPr marL="0" indent="0">
              <a:buNone/>
              <a:defRPr sz="1866">
                <a:solidFill>
                  <a:schemeClr val="accent4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08762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667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799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2EEE4A54-23FD-4C16-8F05-754F6FBD5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A61F7926-5332-4879-AE53-B847E640AB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308E7-CCCC-4926-9F7E-14D5D5E6DD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82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65AC2AD-89FD-464D-A039-BCDB7223964F}"/>
              </a:ext>
            </a:extLst>
          </p:cNvPr>
          <p:cNvSpPr/>
          <p:nvPr userDrawn="1"/>
        </p:nvSpPr>
        <p:spPr>
          <a:xfrm>
            <a:off x="0" y="1709738"/>
            <a:ext cx="12192000" cy="46466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7999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>
                <a:solidFill>
                  <a:schemeClr val="bg1"/>
                </a:solidFill>
              </a:defRPr>
            </a:lvl1pPr>
            <a:lvl2pPr marL="609493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3DAA23-1222-4B4B-972B-68B9FF6180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464E55-6BA2-4F60-A057-181C7DCFBB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E0F34-DAC3-4BB7-A542-C17F680CBD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38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DCF8640-1EFB-4D61-8F33-5DBE81D6744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D3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5" name="Группа 8">
            <a:extLst>
              <a:ext uri="{FF2B5EF4-FFF2-40B4-BE49-F238E27FC236}">
                <a16:creationId xmlns:a16="http://schemas.microsoft.com/office/drawing/2014/main" id="{2F6BF249-9B67-4D69-99D8-2926422D344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9007476" y="106363"/>
            <a:ext cx="2971800" cy="996950"/>
            <a:chOff x="9006840" y="106681"/>
            <a:chExt cx="2971799" cy="996314"/>
          </a:xfrm>
        </p:grpSpPr>
        <p:pic>
          <p:nvPicPr>
            <p:cNvPr id="6" name="Рисунок 9">
              <a:extLst>
                <a:ext uri="{FF2B5EF4-FFF2-40B4-BE49-F238E27FC236}">
                  <a16:creationId xmlns:a16="http://schemas.microsoft.com/office/drawing/2014/main" id="{ECC85680-5FDF-4C71-969A-66D6A6AA22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933" t="18134" r="2547" b="17635"/>
            <a:stretch>
              <a:fillRect/>
            </a:stretch>
          </p:blipFill>
          <p:spPr bwMode="auto">
            <a:xfrm>
              <a:off x="9006840" y="106681"/>
              <a:ext cx="1939290" cy="996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Рисунок 10">
              <a:extLst>
                <a:ext uri="{FF2B5EF4-FFF2-40B4-BE49-F238E27FC236}">
                  <a16:creationId xmlns:a16="http://schemas.microsoft.com/office/drawing/2014/main" id="{2C27EBB2-EA51-4243-BF16-70CECCB013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5" t="18134" r="59610" b="17635"/>
            <a:stretch>
              <a:fillRect/>
            </a:stretch>
          </p:blipFill>
          <p:spPr bwMode="auto">
            <a:xfrm>
              <a:off x="10946130" y="106681"/>
              <a:ext cx="1032509" cy="996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7999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>
                <a:solidFill>
                  <a:schemeClr val="bg1"/>
                </a:solidFill>
              </a:defRPr>
            </a:lvl1pPr>
            <a:lvl2pPr marL="609493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26F92194-C09E-4F0C-8227-83150A1ED8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7FFC6332-8244-45CB-B4DE-117DC26151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B8187-688B-43B1-A376-3EFB202494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8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68B12B0-50B9-4B2B-99B5-F0271BB4BE3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D3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3" name="Группа 8">
            <a:extLst>
              <a:ext uri="{FF2B5EF4-FFF2-40B4-BE49-F238E27FC236}">
                <a16:creationId xmlns:a16="http://schemas.microsoft.com/office/drawing/2014/main" id="{599A7B9A-F3A9-4F54-B12C-B6DEC76515C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9007476" y="106363"/>
            <a:ext cx="2971800" cy="996950"/>
            <a:chOff x="9006840" y="106681"/>
            <a:chExt cx="2971799" cy="996314"/>
          </a:xfrm>
        </p:grpSpPr>
        <p:pic>
          <p:nvPicPr>
            <p:cNvPr id="4" name="Рисунок 9">
              <a:extLst>
                <a:ext uri="{FF2B5EF4-FFF2-40B4-BE49-F238E27FC236}">
                  <a16:creationId xmlns:a16="http://schemas.microsoft.com/office/drawing/2014/main" id="{7E3BFD8C-13FB-417D-AA49-77DDBB2FA1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933" t="18134" r="2547" b="17635"/>
            <a:stretch>
              <a:fillRect/>
            </a:stretch>
          </p:blipFill>
          <p:spPr bwMode="auto">
            <a:xfrm>
              <a:off x="9006840" y="106681"/>
              <a:ext cx="1939290" cy="996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Рисунок 10">
              <a:extLst>
                <a:ext uri="{FF2B5EF4-FFF2-40B4-BE49-F238E27FC236}">
                  <a16:creationId xmlns:a16="http://schemas.microsoft.com/office/drawing/2014/main" id="{99DC3EB9-E189-4B6C-8CAC-650DBD110D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5" t="18134" r="59610" b="17635"/>
            <a:stretch>
              <a:fillRect/>
            </a:stretch>
          </p:blipFill>
          <p:spPr bwMode="auto">
            <a:xfrm>
              <a:off x="10946130" y="106681"/>
              <a:ext cx="1032509" cy="996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4614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AE2CE5-E23D-483C-AE24-5BAAD781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23CA1D5B-D3FC-4C39-9923-D06BF752C4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4" y="6356353"/>
            <a:ext cx="6239456" cy="312737"/>
          </a:xfrm>
        </p:spPr>
        <p:txBody>
          <a:bodyPr anchor="ctr">
            <a:noAutofit/>
          </a:bodyPr>
          <a:lstStyle>
            <a:lvl1pPr marL="0" indent="0">
              <a:buNone/>
              <a:defRPr sz="1333">
                <a:solidFill>
                  <a:schemeClr val="accent4"/>
                </a:solidFill>
              </a:defRPr>
            </a:lvl1pPr>
            <a:lvl2pPr marL="609493" indent="0">
              <a:buNone/>
              <a:defRPr sz="1333"/>
            </a:lvl2pPr>
            <a:lvl3pPr marL="1218987" indent="0">
              <a:buNone/>
              <a:defRPr sz="1333"/>
            </a:lvl3pPr>
            <a:lvl4pPr marL="1828480" indent="0">
              <a:buNone/>
              <a:defRPr sz="1333"/>
            </a:lvl4pPr>
            <a:lvl5pPr marL="2437973" indent="0">
              <a:buNone/>
              <a:defRPr sz="1333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4E9E93-EF8D-4599-B9AD-D7ECAF9843D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0A31F4-4126-434D-8725-187047BE10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5452-CF46-4FD8-90A4-EC0F620D7B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57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722D2A-45EF-43CD-BEBA-0510DBE689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67500" y="6356350"/>
            <a:ext cx="4768850" cy="312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33">
                <a:solidFill>
                  <a:schemeClr val="tx1">
                    <a:tint val="75000"/>
                  </a:schemeClr>
                </a:solidFill>
                <a:latin typeface="Geometria" panose="020B0503020204020204" pitchFamily="34" charset="-52"/>
                <a:ea typeface="Geometria" panose="020B0503020204020204" pitchFamily="34" charset="-52"/>
              </a:defRPr>
            </a:lvl1pPr>
          </a:lstStyle>
          <a:p>
            <a:pPr>
              <a:defRPr/>
            </a:pPr>
            <a:r>
              <a:rPr lang="ru-RU"/>
              <a:t>Министерство науки и высшего образования Российской Федерации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08EDF4-BCFC-46BE-B161-5369521D78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6351" y="6356350"/>
            <a:ext cx="420688" cy="312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33">
                <a:solidFill>
                  <a:schemeClr val="tx1">
                    <a:tint val="75000"/>
                  </a:schemeClr>
                </a:solidFill>
                <a:latin typeface="Geometria" panose="020B0503020204020204" pitchFamily="34" charset="-52"/>
                <a:ea typeface="Geometria" panose="020B0503020204020204" pitchFamily="34" charset="-52"/>
              </a:defRPr>
            </a:lvl1pPr>
          </a:lstStyle>
          <a:p>
            <a:pPr>
              <a:defRPr/>
            </a:pPr>
            <a:fld id="{7ED9F071-1A6A-4834-B2F5-DAD6001B71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7D3A274A-DBE5-4831-8D01-5A460D46D469}"/>
              </a:ext>
            </a:extLst>
          </p:cNvPr>
          <p:cNvSpPr/>
          <p:nvPr userDrawn="1"/>
        </p:nvSpPr>
        <p:spPr>
          <a:xfrm>
            <a:off x="1" y="6308727"/>
            <a:ext cx="12188825" cy="47625"/>
          </a:xfrm>
          <a:prstGeom prst="rect">
            <a:avLst/>
          </a:prstGeom>
          <a:solidFill>
            <a:srgbClr val="1D3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29" name="Рисунок 3">
            <a:extLst>
              <a:ext uri="{FF2B5EF4-FFF2-40B4-BE49-F238E27FC236}">
                <a16:creationId xmlns:a16="http://schemas.microsoft.com/office/drawing/2014/main" id="{4041F3A6-3804-4BA8-AD5B-CA9404C84AFC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40" t="22665" r="28400" b="38335"/>
          <a:stretch>
            <a:fillRect/>
          </a:stretch>
        </p:blipFill>
        <p:spPr bwMode="auto">
          <a:xfrm>
            <a:off x="11066463" y="196850"/>
            <a:ext cx="7905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7A85DC-396B-42AC-BC97-00D5812CE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188915"/>
            <a:ext cx="10590212" cy="827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031" name="Текст 6">
            <a:extLst>
              <a:ext uri="{FF2B5EF4-FFF2-40B4-BE49-F238E27FC236}">
                <a16:creationId xmlns:a16="http://schemas.microsoft.com/office/drawing/2014/main" id="{40EF8B35-291E-441E-83DD-4B9968298F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34964" y="1268413"/>
            <a:ext cx="1152207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785" r:id="rId5"/>
    <p:sldLayoutId id="2147483805" r:id="rId6"/>
    <p:sldLayoutId id="2147483806" r:id="rId7"/>
    <p:sldLayoutId id="2147483807" r:id="rId8"/>
    <p:sldLayoutId id="2147483786" r:id="rId9"/>
    <p:sldLayoutId id="2147483808" r:id="rId10"/>
    <p:sldLayoutId id="2147483809" r:id="rId11"/>
    <p:sldLayoutId id="2147483787" r:id="rId12"/>
    <p:sldLayoutId id="2147483788" r:id="rId13"/>
    <p:sldLayoutId id="2147483789" r:id="rId14"/>
    <p:sldLayoutId id="2147483790" r:id="rId15"/>
    <p:sldLayoutId id="2147483791" r:id="rId16"/>
    <p:sldLayoutId id="2147483792" r:id="rId17"/>
    <p:sldLayoutId id="2147483793" r:id="rId18"/>
    <p:sldLayoutId id="2147483794" r:id="rId19"/>
    <p:sldLayoutId id="2147483795" r:id="rId20"/>
    <p:sldLayoutId id="2147483810" r:id="rId21"/>
    <p:sldLayoutId id="2147483811" r:id="rId22"/>
    <p:sldLayoutId id="2147483812" r:id="rId23"/>
    <p:sldLayoutId id="2147483813" r:id="rId24"/>
    <p:sldLayoutId id="2147483814" r:id="rId25"/>
    <p:sldLayoutId id="2147483796" r:id="rId26"/>
    <p:sldLayoutId id="2147483815" r:id="rId27"/>
    <p:sldLayoutId id="2147483816" r:id="rId28"/>
    <p:sldLayoutId id="2147483797" r:id="rId29"/>
    <p:sldLayoutId id="2147483798" r:id="rId30"/>
    <p:sldLayoutId id="2147483799" r:id="rId31"/>
    <p:sldLayoutId id="2147483800" r:id="rId32"/>
    <p:sldLayoutId id="2147483817" r:id="rId33"/>
    <p:sldLayoutId id="2147483818" r:id="rId34"/>
    <p:sldLayoutId id="2147483819" r:id="rId35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ru-RU" sz="3199" b="1" kern="1200" cap="all" dirty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199" b="1">
          <a:solidFill>
            <a:schemeClr val="tx1"/>
          </a:solidFill>
          <a:latin typeface="Tahoma" panose="020B060403050404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199" b="1">
          <a:solidFill>
            <a:schemeClr val="tx1"/>
          </a:solidFill>
          <a:latin typeface="Tahoma" panose="020B060403050404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199" b="1">
          <a:solidFill>
            <a:schemeClr val="tx1"/>
          </a:solidFill>
          <a:latin typeface="Tahoma" panose="020B060403050404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199" b="1">
          <a:solidFill>
            <a:schemeClr val="tx1"/>
          </a:solidFill>
          <a:latin typeface="Tahoma" panose="020B0604030504040204" pitchFamily="34" charset="0"/>
        </a:defRPr>
      </a:lvl5pPr>
      <a:lvl6pPr marL="609493" algn="l" rtl="0" fontAlgn="base">
        <a:lnSpc>
          <a:spcPct val="90000"/>
        </a:lnSpc>
        <a:spcBef>
          <a:spcPct val="0"/>
        </a:spcBef>
        <a:spcAft>
          <a:spcPct val="0"/>
        </a:spcAft>
        <a:defRPr sz="3199" b="1">
          <a:solidFill>
            <a:schemeClr val="tx1"/>
          </a:solidFill>
          <a:latin typeface="Tahoma" panose="020B0604030504040204" pitchFamily="34" charset="0"/>
        </a:defRPr>
      </a:lvl6pPr>
      <a:lvl7pPr marL="1218987" algn="l" rtl="0" fontAlgn="base">
        <a:lnSpc>
          <a:spcPct val="90000"/>
        </a:lnSpc>
        <a:spcBef>
          <a:spcPct val="0"/>
        </a:spcBef>
        <a:spcAft>
          <a:spcPct val="0"/>
        </a:spcAft>
        <a:defRPr sz="3199" b="1">
          <a:solidFill>
            <a:schemeClr val="tx1"/>
          </a:solidFill>
          <a:latin typeface="Tahoma" panose="020B0604030504040204" pitchFamily="34" charset="0"/>
        </a:defRPr>
      </a:lvl7pPr>
      <a:lvl8pPr marL="1828480" algn="l" rtl="0" fontAlgn="base">
        <a:lnSpc>
          <a:spcPct val="90000"/>
        </a:lnSpc>
        <a:spcBef>
          <a:spcPct val="0"/>
        </a:spcBef>
        <a:spcAft>
          <a:spcPct val="0"/>
        </a:spcAft>
        <a:defRPr sz="3199" b="1">
          <a:solidFill>
            <a:schemeClr val="tx1"/>
          </a:solidFill>
          <a:latin typeface="Tahoma" panose="020B0604030504040204" pitchFamily="34" charset="0"/>
        </a:defRPr>
      </a:lvl8pPr>
      <a:lvl9pPr marL="2437973" algn="l" rtl="0" fontAlgn="base">
        <a:lnSpc>
          <a:spcPct val="90000"/>
        </a:lnSpc>
        <a:spcBef>
          <a:spcPct val="0"/>
        </a:spcBef>
        <a:spcAft>
          <a:spcPct val="0"/>
        </a:spcAft>
        <a:defRPr sz="3199" b="1">
          <a:solidFill>
            <a:schemeClr val="tx1"/>
          </a:solidFill>
          <a:latin typeface="Tahoma" panose="020B0604030504040204" pitchFamily="34" charset="0"/>
        </a:defRPr>
      </a:lvl9pPr>
    </p:titleStyle>
    <p:bodyStyle>
      <a:lvl1pPr marL="304747" indent="-304747" algn="l" rtl="0" eaLnBrk="0" fontAlgn="base" hangingPunct="0">
        <a:lnSpc>
          <a:spcPct val="90000"/>
        </a:lnSpc>
        <a:spcBef>
          <a:spcPts val="1333"/>
        </a:spcBef>
        <a:spcAft>
          <a:spcPct val="0"/>
        </a:spcAft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Geometria" panose="020B0503020204020204" pitchFamily="34" charset="-52"/>
          <a:cs typeface="Geometria"/>
        </a:defRPr>
      </a:lvl1pPr>
      <a:lvl2pPr marL="914240" indent="-304747" algn="l" rtl="0" eaLnBrk="0" fontAlgn="base" hangingPunct="0">
        <a:lnSpc>
          <a:spcPct val="90000"/>
        </a:lnSpc>
        <a:spcBef>
          <a:spcPts val="667"/>
        </a:spcBef>
        <a:spcAft>
          <a:spcPct val="0"/>
        </a:spcAft>
        <a:buFont typeface="Arial" panose="020B0604020202020204" pitchFamily="34" charset="0"/>
        <a:buChar char="•"/>
        <a:defRPr sz="3199" kern="1200">
          <a:solidFill>
            <a:schemeClr val="tx1"/>
          </a:solidFill>
          <a:latin typeface="+mn-lt"/>
          <a:ea typeface="Geometria" panose="020B0503020204020204" pitchFamily="34" charset="-52"/>
          <a:cs typeface="Geometria"/>
        </a:defRPr>
      </a:lvl2pPr>
      <a:lvl3pPr marL="1523733" indent="-304747" algn="l" rtl="0" eaLnBrk="0" fontAlgn="base" hangingPunct="0">
        <a:lnSpc>
          <a:spcPct val="90000"/>
        </a:lnSpc>
        <a:spcBef>
          <a:spcPts val="667"/>
        </a:spcBef>
        <a:spcAft>
          <a:spcPct val="0"/>
        </a:spcAft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Geometria" panose="020B0503020204020204" pitchFamily="34" charset="-52"/>
          <a:cs typeface="Geometria"/>
        </a:defRPr>
      </a:lvl3pPr>
      <a:lvl4pPr marL="2133227" indent="-304747" algn="l" rtl="0" eaLnBrk="0" fontAlgn="base" hangingPunct="0">
        <a:lnSpc>
          <a:spcPct val="90000"/>
        </a:lnSpc>
        <a:spcBef>
          <a:spcPts val="667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Geometria" panose="020B0503020204020204" pitchFamily="34" charset="-52"/>
          <a:cs typeface="Geometria"/>
        </a:defRPr>
      </a:lvl4pPr>
      <a:lvl5pPr marL="2742720" indent="-304747" algn="l" rtl="0" eaLnBrk="0" fontAlgn="base" hangingPunct="0">
        <a:lnSpc>
          <a:spcPct val="90000"/>
        </a:lnSpc>
        <a:spcBef>
          <a:spcPts val="667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Geometria" panose="020B0503020204020204" pitchFamily="34" charset="-52"/>
          <a:cs typeface="Geometria"/>
        </a:defRPr>
      </a:lvl5pPr>
      <a:lvl6pPr marL="3352213" indent="-304747" algn="l" defTabSz="1218987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5990" y="1771904"/>
            <a:ext cx="1050002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843B0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1659" y="3163761"/>
            <a:ext cx="493606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776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Relationship Id="rId4" Type="http://schemas.openxmlformats.org/officeDocument/2006/relationships/hyperlink" Target="https://www.gosuslugi.ru/vuzonlin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jpeg"/><Relationship Id="rId5" Type="http://schemas.openxmlformats.org/officeDocument/2006/relationships/image" Target="../media/image8.gi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0" t="27061" r="44625" b="33918"/>
          <a:stretch/>
        </p:blipFill>
        <p:spPr>
          <a:xfrm>
            <a:off x="854350" y="467642"/>
            <a:ext cx="2016631" cy="1070243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854350" y="2053272"/>
            <a:ext cx="7921599" cy="29133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4000"/>
              </a:lnSpc>
            </a:pPr>
            <a:r>
              <a:rPr lang="ru-RU" altLang="ru-RU" sz="32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целевого обучения в 2022 г.</a:t>
            </a:r>
          </a:p>
          <a:p>
            <a:pPr>
              <a:lnSpc>
                <a:spcPct val="114000"/>
              </a:lnSpc>
            </a:pPr>
            <a:r>
              <a:rPr lang="ru-RU" altLang="ru-RU" sz="32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Задачи, проблемы пути решения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54350" y="5020314"/>
            <a:ext cx="587173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Докладчик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Пильникова Ирина Александровна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 Центра взаимодействия с работодателями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599390"/>
              </p:ext>
            </p:extLst>
          </p:nvPr>
        </p:nvGraphicFramePr>
        <p:xfrm>
          <a:off x="678905" y="583894"/>
          <a:ext cx="1853831" cy="839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" name="CorelDRAW" r:id="rId6" imgW="785880" imgH="355680" progId="">
                  <p:embed/>
                </p:oleObj>
              </mc:Choice>
              <mc:Fallback>
                <p:oleObj name="CorelDRAW" r:id="rId6" imgW="785880" imgH="355680" progId="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905" y="583894"/>
                        <a:ext cx="1853831" cy="8396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AEBA107-3489-4674-9714-AEC3CA165CF7}"/>
              </a:ext>
            </a:extLst>
          </p:cNvPr>
          <p:cNvSpPr/>
          <p:nvPr/>
        </p:nvSpPr>
        <p:spPr>
          <a:xfrm>
            <a:off x="1039089" y="2880192"/>
            <a:ext cx="6831523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ПРИЕМА 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ЦЕЛЕВОЕ ОБУЧЕНИЕ В УрФУ В 2025 Г.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38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EEE97A7D-A871-47D5-B9B1-B21A1942CD57}"/>
              </a:ext>
            </a:extLst>
          </p:cNvPr>
          <p:cNvSpPr/>
          <p:nvPr/>
        </p:nvSpPr>
        <p:spPr>
          <a:xfrm>
            <a:off x="1273388" y="1831999"/>
            <a:ext cx="9897120" cy="982631"/>
          </a:xfrm>
          <a:prstGeom prst="roundRect">
            <a:avLst/>
          </a:prstGeom>
          <a:solidFill>
            <a:srgbClr val="C2D9FE"/>
          </a:solidFill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object 3"/>
          <p:cNvSpPr txBox="1"/>
          <p:nvPr/>
        </p:nvSpPr>
        <p:spPr>
          <a:xfrm>
            <a:off x="623864" y="1272621"/>
            <a:ext cx="1066799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eaLnBrk="1" fontAlgn="auto" hangingPunct="1">
              <a:spcBef>
                <a:spcPts val="100"/>
              </a:spcBef>
              <a:spcAft>
                <a:spcPts val="0"/>
              </a:spcAft>
            </a:pPr>
            <a:r>
              <a:rPr lang="ru-RU" b="1" spc="-10" dirty="0">
                <a:solidFill>
                  <a:srgbClr val="003399"/>
                </a:solidFill>
                <a:latin typeface="Arial"/>
                <a:cs typeface="Arial"/>
              </a:rPr>
              <a:t>Целевое обучение</a:t>
            </a:r>
            <a:endParaRPr sz="1600" dirty="0">
              <a:solidFill>
                <a:srgbClr val="003399"/>
              </a:solidFill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396801"/>
              </p:ext>
            </p:extLst>
          </p:nvPr>
        </p:nvGraphicFramePr>
        <p:xfrm>
          <a:off x="1527327" y="2007037"/>
          <a:ext cx="9391285" cy="6477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91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777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Целевое обучение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это обучение на бюджетной основе по договору о целевом обучении с заказчиком</a:t>
                      </a:r>
                      <a:endParaRPr sz="1800" dirty="0"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>
                    <a:lnL w="3175">
                      <a:noFill/>
                      <a:prstDash val="solid"/>
                    </a:lnL>
                    <a:lnR w="3175">
                      <a:noFill/>
                      <a:prstDash val="solid"/>
                    </a:lnR>
                    <a:lnT w="3175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8559545" y="76962"/>
            <a:ext cx="113538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</a:pPr>
            <a:r>
              <a:rPr sz="1100" dirty="0">
                <a:solidFill>
                  <a:srgbClr val="7E7E7E"/>
                </a:solidFill>
                <a:latin typeface="Calibri"/>
                <a:cs typeface="Calibri"/>
              </a:rPr>
              <a:t>Це</a:t>
            </a:r>
            <a:r>
              <a:rPr sz="1100" spc="-5" dirty="0">
                <a:solidFill>
                  <a:srgbClr val="7E7E7E"/>
                </a:solidFill>
                <a:latin typeface="Calibri"/>
                <a:cs typeface="Calibri"/>
              </a:rPr>
              <a:t>лев</a:t>
            </a:r>
            <a:r>
              <a:rPr sz="1100" spc="5" dirty="0">
                <a:solidFill>
                  <a:srgbClr val="7E7E7E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7E7E7E"/>
                </a:solidFill>
                <a:latin typeface="Calibri"/>
                <a:cs typeface="Calibri"/>
              </a:rPr>
              <a:t>е</a:t>
            </a:r>
            <a:r>
              <a:rPr sz="1100" spc="-3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7E7E7E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7E7E7E"/>
                </a:solidFill>
                <a:latin typeface="Calibri"/>
                <a:cs typeface="Calibri"/>
              </a:rPr>
              <a:t>бучение</a:t>
            </a:r>
            <a:endParaRPr sz="110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93756" y="76962"/>
            <a:ext cx="9652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</a:pPr>
            <a:r>
              <a:rPr sz="1100" dirty="0">
                <a:solidFill>
                  <a:srgbClr val="7E7E7E"/>
                </a:solidFill>
                <a:latin typeface="Calibri"/>
                <a:cs typeface="Calibri"/>
              </a:rPr>
              <a:t>4</a:t>
            </a:r>
            <a:endParaRPr sz="1100">
              <a:solidFill>
                <a:prstClr val="black"/>
              </a:solidFill>
              <a:latin typeface="Calibri"/>
              <a:cs typeface="Calibri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590"/>
          <a:stretch/>
        </p:blipFill>
        <p:spPr>
          <a:xfrm>
            <a:off x="0" y="0"/>
            <a:ext cx="12192000" cy="923109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40EDCA3-A419-4C96-839C-AD5BDFAAB4BA}"/>
              </a:ext>
            </a:extLst>
          </p:cNvPr>
          <p:cNvSpPr/>
          <p:nvPr/>
        </p:nvSpPr>
        <p:spPr>
          <a:xfrm>
            <a:off x="6096000" y="254590"/>
            <a:ext cx="572642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приема на целевое обучение в 2025 г.</a:t>
            </a:r>
          </a:p>
        </p:txBody>
      </p:sp>
      <p:grpSp>
        <p:nvGrpSpPr>
          <p:cNvPr id="21" name="object 11">
            <a:extLst>
              <a:ext uri="{FF2B5EF4-FFF2-40B4-BE49-F238E27FC236}">
                <a16:creationId xmlns:a16="http://schemas.microsoft.com/office/drawing/2014/main" id="{6D92D8B2-8529-47AE-A2EE-637CAEF952E7}"/>
              </a:ext>
            </a:extLst>
          </p:cNvPr>
          <p:cNvGrpSpPr/>
          <p:nvPr/>
        </p:nvGrpSpPr>
        <p:grpSpPr>
          <a:xfrm rot="5400000">
            <a:off x="8563644" y="2911900"/>
            <a:ext cx="791133" cy="875309"/>
            <a:chOff x="3434905" y="4256341"/>
            <a:chExt cx="698500" cy="443865"/>
          </a:xfrm>
          <a:solidFill>
            <a:srgbClr val="FF0000"/>
          </a:solidFill>
        </p:grpSpPr>
        <p:sp>
          <p:nvSpPr>
            <p:cNvPr id="22" name="object 12">
              <a:extLst>
                <a:ext uri="{FF2B5EF4-FFF2-40B4-BE49-F238E27FC236}">
                  <a16:creationId xmlns:a16="http://schemas.microsoft.com/office/drawing/2014/main" id="{0305AA39-277C-4E46-A4DD-68C046B27043}"/>
                </a:ext>
              </a:extLst>
            </p:cNvPr>
            <p:cNvSpPr/>
            <p:nvPr/>
          </p:nvSpPr>
          <p:spPr>
            <a:xfrm>
              <a:off x="3439667" y="4261103"/>
              <a:ext cx="688975" cy="434340"/>
            </a:xfrm>
            <a:custGeom>
              <a:avLst/>
              <a:gdLst/>
              <a:ahLst/>
              <a:cxnLst/>
              <a:rect l="l" t="t" r="r" b="b"/>
              <a:pathLst>
                <a:path w="688975" h="434339">
                  <a:moveTo>
                    <a:pt x="478282" y="0"/>
                  </a:moveTo>
                  <a:lnTo>
                    <a:pt x="478282" y="108585"/>
                  </a:lnTo>
                  <a:lnTo>
                    <a:pt x="0" y="108585"/>
                  </a:lnTo>
                  <a:lnTo>
                    <a:pt x="0" y="325755"/>
                  </a:lnTo>
                  <a:lnTo>
                    <a:pt x="478282" y="325755"/>
                  </a:lnTo>
                  <a:lnTo>
                    <a:pt x="478282" y="434340"/>
                  </a:lnTo>
                  <a:lnTo>
                    <a:pt x="688848" y="217170"/>
                  </a:lnTo>
                  <a:lnTo>
                    <a:pt x="4782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object 13">
              <a:extLst>
                <a:ext uri="{FF2B5EF4-FFF2-40B4-BE49-F238E27FC236}">
                  <a16:creationId xmlns:a16="http://schemas.microsoft.com/office/drawing/2014/main" id="{B2D26341-E113-489B-898A-980EE53E780F}"/>
                </a:ext>
              </a:extLst>
            </p:cNvPr>
            <p:cNvSpPr/>
            <p:nvPr/>
          </p:nvSpPr>
          <p:spPr>
            <a:xfrm>
              <a:off x="3439667" y="4261103"/>
              <a:ext cx="688975" cy="434340"/>
            </a:xfrm>
            <a:custGeom>
              <a:avLst/>
              <a:gdLst/>
              <a:ahLst/>
              <a:cxnLst/>
              <a:rect l="l" t="t" r="r" b="b"/>
              <a:pathLst>
                <a:path w="688975" h="434339">
                  <a:moveTo>
                    <a:pt x="0" y="108585"/>
                  </a:moveTo>
                  <a:lnTo>
                    <a:pt x="478282" y="108585"/>
                  </a:lnTo>
                  <a:lnTo>
                    <a:pt x="478282" y="0"/>
                  </a:lnTo>
                  <a:lnTo>
                    <a:pt x="688848" y="217170"/>
                  </a:lnTo>
                  <a:lnTo>
                    <a:pt x="478282" y="434340"/>
                  </a:lnTo>
                  <a:lnTo>
                    <a:pt x="478282" y="325755"/>
                  </a:lnTo>
                  <a:lnTo>
                    <a:pt x="0" y="325755"/>
                  </a:lnTo>
                  <a:lnTo>
                    <a:pt x="0" y="108585"/>
                  </a:lnTo>
                  <a:close/>
                </a:path>
              </a:pathLst>
            </a:custGeom>
            <a:grpFill/>
            <a:ln w="9524">
              <a:noFill/>
            </a:ln>
          </p:spPr>
          <p:txBody>
            <a:bodyPr wrap="square" lIns="0" tIns="0" rIns="0" bIns="0" rtlCol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D9DC240C-F53F-474A-8A78-66C35B1E7F67}"/>
              </a:ext>
            </a:extLst>
          </p:cNvPr>
          <p:cNvSpPr/>
          <p:nvPr/>
        </p:nvSpPr>
        <p:spPr>
          <a:xfrm>
            <a:off x="1273388" y="3805678"/>
            <a:ext cx="4684475" cy="2440663"/>
          </a:xfrm>
          <a:prstGeom prst="roundRect">
            <a:avLst/>
          </a:prstGeom>
          <a:solidFill>
            <a:srgbClr val="C2D9FE"/>
          </a:solidFill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B82F6A9-4968-4EBB-A465-CC15AA25E3C6}"/>
              </a:ext>
            </a:extLst>
          </p:cNvPr>
          <p:cNvSpPr/>
          <p:nvPr/>
        </p:nvSpPr>
        <p:spPr>
          <a:xfrm>
            <a:off x="1373716" y="4019401"/>
            <a:ext cx="448381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ПРЕИМУЩЕСТВА</a:t>
            </a:r>
          </a:p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для поступающих:</a:t>
            </a:r>
          </a:p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ru-RU" sz="16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отдельный конкурс </a:t>
            </a:r>
            <a: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при поступлении</a:t>
            </a:r>
          </a:p>
          <a:p>
            <a:pPr marL="285750" marR="0" lvl="0" indent="-28575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ru-RU" sz="16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гарантированное трудоустройство</a:t>
            </a:r>
          </a:p>
          <a:p>
            <a:pPr marL="285750" marR="0" lvl="0" indent="-28575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ru-RU" sz="16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ru-RU" sz="16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меры поддержки во время обучения</a:t>
            </a:r>
          </a:p>
          <a:p>
            <a:pPr marR="0" lvl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6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(материальное стимулирование, социальные гарантии и выплаты)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E62F2846-7D08-4449-81A0-C9FB17C5D1D5}"/>
              </a:ext>
            </a:extLst>
          </p:cNvPr>
          <p:cNvSpPr/>
          <p:nvPr/>
        </p:nvSpPr>
        <p:spPr>
          <a:xfrm>
            <a:off x="6586151" y="3799858"/>
            <a:ext cx="4584357" cy="2440664"/>
          </a:xfrm>
          <a:prstGeom prst="roundRect">
            <a:avLst/>
          </a:prstGeom>
          <a:solidFill>
            <a:srgbClr val="C2D9FE"/>
          </a:solidFill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642D2EB-3C5E-43CA-975B-42CCA62900FA}"/>
              </a:ext>
            </a:extLst>
          </p:cNvPr>
          <p:cNvSpPr/>
          <p:nvPr/>
        </p:nvSpPr>
        <p:spPr>
          <a:xfrm>
            <a:off x="6853419" y="3984941"/>
            <a:ext cx="421158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УСЛОВИЯ: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После завершения обучения необходимо </a:t>
            </a:r>
            <a:r>
              <a:rPr lang="ru-RU" sz="16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трудоустроиться в организацию </a:t>
            </a:r>
            <a: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установленный договором срок  и </a:t>
            </a:r>
            <a:r>
              <a:rPr lang="ru-RU" sz="16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отработать</a:t>
            </a:r>
            <a: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 3 до 5 лет</a:t>
            </a:r>
            <a:endParaRPr 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object 11">
            <a:extLst>
              <a:ext uri="{FF2B5EF4-FFF2-40B4-BE49-F238E27FC236}">
                <a16:creationId xmlns:a16="http://schemas.microsoft.com/office/drawing/2014/main" id="{1A19ACFC-CFC3-42A8-AC34-B905A1FCD2FA}"/>
              </a:ext>
            </a:extLst>
          </p:cNvPr>
          <p:cNvGrpSpPr/>
          <p:nvPr/>
        </p:nvGrpSpPr>
        <p:grpSpPr>
          <a:xfrm rot="5400000">
            <a:off x="3363321" y="2884601"/>
            <a:ext cx="791133" cy="875309"/>
            <a:chOff x="3434905" y="4256341"/>
            <a:chExt cx="698500" cy="443865"/>
          </a:xfrm>
          <a:solidFill>
            <a:srgbClr val="FF0000"/>
          </a:solidFill>
        </p:grpSpPr>
        <p:sp>
          <p:nvSpPr>
            <p:cNvPr id="24" name="object 12">
              <a:extLst>
                <a:ext uri="{FF2B5EF4-FFF2-40B4-BE49-F238E27FC236}">
                  <a16:creationId xmlns:a16="http://schemas.microsoft.com/office/drawing/2014/main" id="{74B2FE4B-E498-4C2A-A482-B2148B823B1F}"/>
                </a:ext>
              </a:extLst>
            </p:cNvPr>
            <p:cNvSpPr/>
            <p:nvPr/>
          </p:nvSpPr>
          <p:spPr>
            <a:xfrm>
              <a:off x="3439667" y="4261103"/>
              <a:ext cx="688975" cy="434340"/>
            </a:xfrm>
            <a:custGeom>
              <a:avLst/>
              <a:gdLst/>
              <a:ahLst/>
              <a:cxnLst/>
              <a:rect l="l" t="t" r="r" b="b"/>
              <a:pathLst>
                <a:path w="688975" h="434339">
                  <a:moveTo>
                    <a:pt x="478282" y="0"/>
                  </a:moveTo>
                  <a:lnTo>
                    <a:pt x="478282" y="108585"/>
                  </a:lnTo>
                  <a:lnTo>
                    <a:pt x="0" y="108585"/>
                  </a:lnTo>
                  <a:lnTo>
                    <a:pt x="0" y="325755"/>
                  </a:lnTo>
                  <a:lnTo>
                    <a:pt x="478282" y="325755"/>
                  </a:lnTo>
                  <a:lnTo>
                    <a:pt x="478282" y="434340"/>
                  </a:lnTo>
                  <a:lnTo>
                    <a:pt x="688848" y="217170"/>
                  </a:lnTo>
                  <a:lnTo>
                    <a:pt x="4782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object 13">
              <a:extLst>
                <a:ext uri="{FF2B5EF4-FFF2-40B4-BE49-F238E27FC236}">
                  <a16:creationId xmlns:a16="http://schemas.microsoft.com/office/drawing/2014/main" id="{537F7328-FF48-47FC-A0BB-B62279928DFD}"/>
                </a:ext>
              </a:extLst>
            </p:cNvPr>
            <p:cNvSpPr/>
            <p:nvPr/>
          </p:nvSpPr>
          <p:spPr>
            <a:xfrm>
              <a:off x="3439667" y="4261103"/>
              <a:ext cx="688975" cy="434340"/>
            </a:xfrm>
            <a:custGeom>
              <a:avLst/>
              <a:gdLst/>
              <a:ahLst/>
              <a:cxnLst/>
              <a:rect l="l" t="t" r="r" b="b"/>
              <a:pathLst>
                <a:path w="688975" h="434339">
                  <a:moveTo>
                    <a:pt x="0" y="108585"/>
                  </a:moveTo>
                  <a:lnTo>
                    <a:pt x="478282" y="108585"/>
                  </a:lnTo>
                  <a:lnTo>
                    <a:pt x="478282" y="0"/>
                  </a:lnTo>
                  <a:lnTo>
                    <a:pt x="688848" y="217170"/>
                  </a:lnTo>
                  <a:lnTo>
                    <a:pt x="478282" y="434340"/>
                  </a:lnTo>
                  <a:lnTo>
                    <a:pt x="478282" y="325755"/>
                  </a:lnTo>
                  <a:lnTo>
                    <a:pt x="0" y="325755"/>
                  </a:lnTo>
                  <a:lnTo>
                    <a:pt x="0" y="108585"/>
                  </a:lnTo>
                  <a:close/>
                </a:path>
              </a:pathLst>
            </a:custGeom>
            <a:grpFill/>
            <a:ln w="9524">
              <a:noFill/>
            </a:ln>
          </p:spPr>
          <p:txBody>
            <a:bodyPr wrap="square" lIns="0" tIns="0" rIns="0" bIns="0" rtlCol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497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: скругленные углы 34">
            <a:extLst>
              <a:ext uri="{FF2B5EF4-FFF2-40B4-BE49-F238E27FC236}">
                <a16:creationId xmlns:a16="http://schemas.microsoft.com/office/drawing/2014/main" id="{16C3247F-7537-4849-B02E-C177F6521DD8}"/>
              </a:ext>
            </a:extLst>
          </p:cNvPr>
          <p:cNvSpPr/>
          <p:nvPr/>
        </p:nvSpPr>
        <p:spPr>
          <a:xfrm>
            <a:off x="2428101" y="5716261"/>
            <a:ext cx="7321378" cy="764691"/>
          </a:xfrm>
          <a:prstGeom prst="roundRect">
            <a:avLst/>
          </a:prstGeom>
          <a:solidFill>
            <a:srgbClr val="C2D9FE"/>
          </a:solidFill>
          <a:ln w="57150">
            <a:solidFill>
              <a:srgbClr val="0033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/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id="{47C67AA4-9163-40D7-AC08-102F8F9332A9}"/>
              </a:ext>
            </a:extLst>
          </p:cNvPr>
          <p:cNvSpPr/>
          <p:nvPr/>
        </p:nvSpPr>
        <p:spPr>
          <a:xfrm>
            <a:off x="2428102" y="2855895"/>
            <a:ext cx="7321378" cy="2425457"/>
          </a:xfrm>
          <a:prstGeom prst="roundRect">
            <a:avLst/>
          </a:prstGeom>
          <a:solidFill>
            <a:srgbClr val="C2D9FE"/>
          </a:solidFill>
          <a:ln w="57150">
            <a:solidFill>
              <a:srgbClr val="00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3BF4AE71-50F5-4D2C-A36F-4EB5D98FFF00}"/>
              </a:ext>
            </a:extLst>
          </p:cNvPr>
          <p:cNvSpPr/>
          <p:nvPr/>
        </p:nvSpPr>
        <p:spPr>
          <a:xfrm>
            <a:off x="2428103" y="1576648"/>
            <a:ext cx="7321378" cy="826184"/>
          </a:xfrm>
          <a:prstGeom prst="roundRect">
            <a:avLst/>
          </a:prstGeom>
          <a:solidFill>
            <a:srgbClr val="C2D9FE"/>
          </a:solidFill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object 5"/>
          <p:cNvSpPr txBox="1"/>
          <p:nvPr/>
        </p:nvSpPr>
        <p:spPr>
          <a:xfrm>
            <a:off x="2170431" y="1643391"/>
            <a:ext cx="8044247" cy="571951"/>
          </a:xfrm>
          <a:prstGeom prst="rect">
            <a:avLst/>
          </a:prstGeom>
          <a:ln w="3175">
            <a:noFill/>
          </a:ln>
        </p:spPr>
        <p:txBody>
          <a:bodyPr vert="horz" wrap="square" lIns="0" tIns="40640" rIns="0" bIns="0" rtlCol="0">
            <a:spAutoFit/>
          </a:bodyPr>
          <a:lstStyle/>
          <a:p>
            <a:pPr algn="ctr" eaLnBrk="1" fontAlgn="auto" hangingPunct="1">
              <a:spcBef>
                <a:spcPts val="320"/>
              </a:spcBef>
              <a:spcAft>
                <a:spcPts val="0"/>
              </a:spcAft>
            </a:pPr>
            <a:r>
              <a:rPr lang="ru-RU" sz="1600" b="1" dirty="0">
                <a:solidFill>
                  <a:prstClr val="black"/>
                </a:solidFill>
                <a:latin typeface="Arial"/>
                <a:cs typeface="Arial"/>
              </a:rPr>
              <a:t>ШАГ 1. Направить заявку </a:t>
            </a:r>
            <a:r>
              <a:rPr lang="ru-RU" sz="1600" dirty="0">
                <a:solidFill>
                  <a:prstClr val="black"/>
                </a:solidFill>
                <a:latin typeface="Arial"/>
                <a:cs typeface="Arial"/>
              </a:rPr>
              <a:t>на целевое обучение </a:t>
            </a:r>
          </a:p>
          <a:p>
            <a:pPr algn="ctr" eaLnBrk="1" fontAlgn="auto" hangingPunct="1">
              <a:spcBef>
                <a:spcPts val="320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  <a:latin typeface="Arial"/>
                <a:cs typeface="Arial"/>
              </a:rPr>
              <a:t>на портале «Госуслуги» до 25 июля 2025 г.</a:t>
            </a:r>
            <a:endParaRPr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32910" y="2929771"/>
            <a:ext cx="4985997" cy="949619"/>
          </a:xfrm>
          <a:prstGeom prst="rect">
            <a:avLst/>
          </a:prstGeom>
          <a:ln w="3175">
            <a:noFill/>
          </a:ln>
        </p:spPr>
        <p:txBody>
          <a:bodyPr vert="horz" wrap="square" lIns="0" tIns="41275" rIns="0" bIns="0" rtlCol="0">
            <a:spAutoFit/>
          </a:bodyPr>
          <a:lstStyle/>
          <a:p>
            <a:pPr algn="ctr" eaLnBrk="1" fontAlgn="auto" hangingPunct="1">
              <a:spcBef>
                <a:spcPts val="325"/>
              </a:spcBef>
              <a:spcAft>
                <a:spcPts val="0"/>
              </a:spcAft>
            </a:pPr>
            <a:r>
              <a:rPr lang="ru-RU" b="1" spc="-5" dirty="0">
                <a:solidFill>
                  <a:prstClr val="black"/>
                </a:solidFill>
                <a:latin typeface="Arial"/>
                <a:cs typeface="Arial"/>
              </a:rPr>
              <a:t>ШАГ 2. Принять участие в конкурсе</a:t>
            </a:r>
          </a:p>
          <a:p>
            <a:pPr algn="ctr" eaLnBrk="1" fontAlgn="auto" hangingPunct="1">
              <a:spcBef>
                <a:spcPts val="325"/>
              </a:spcBef>
              <a:spcAft>
                <a:spcPts val="0"/>
              </a:spcAft>
            </a:pPr>
            <a:endParaRPr lang="ru-RU" b="1" spc="-5" dirty="0">
              <a:solidFill>
                <a:prstClr val="black"/>
              </a:solidFill>
              <a:latin typeface="Arial"/>
              <a:cs typeface="Arial"/>
            </a:endParaRPr>
          </a:p>
          <a:p>
            <a:pPr algn="ctr" eaLnBrk="1" fontAlgn="auto" hangingPunct="1">
              <a:spcBef>
                <a:spcPts val="325"/>
              </a:spcBef>
              <a:spcAft>
                <a:spcPts val="0"/>
              </a:spcAft>
            </a:pPr>
            <a:r>
              <a:rPr lang="ru-RU" b="1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8487918" y="76962"/>
            <a:ext cx="113538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</a:pPr>
            <a:r>
              <a:rPr sz="1100" dirty="0">
                <a:solidFill>
                  <a:srgbClr val="7E7E7E"/>
                </a:solidFill>
                <a:latin typeface="Calibri"/>
                <a:cs typeface="Calibri"/>
              </a:rPr>
              <a:t>Це</a:t>
            </a:r>
            <a:r>
              <a:rPr sz="1100" spc="-5" dirty="0">
                <a:solidFill>
                  <a:srgbClr val="7E7E7E"/>
                </a:solidFill>
                <a:latin typeface="Calibri"/>
                <a:cs typeface="Calibri"/>
              </a:rPr>
              <a:t>лев</a:t>
            </a:r>
            <a:r>
              <a:rPr sz="1100" spc="5" dirty="0">
                <a:solidFill>
                  <a:srgbClr val="7E7E7E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7E7E7E"/>
                </a:solidFill>
                <a:latin typeface="Calibri"/>
                <a:cs typeface="Calibri"/>
              </a:rPr>
              <a:t>е</a:t>
            </a:r>
            <a:r>
              <a:rPr sz="1100" spc="-3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7E7E7E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7E7E7E"/>
                </a:solidFill>
                <a:latin typeface="Calibri"/>
                <a:cs typeface="Calibri"/>
              </a:rPr>
              <a:t>бучение</a:t>
            </a:r>
            <a:endParaRPr sz="110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422128" y="76962"/>
            <a:ext cx="16891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</a:pPr>
            <a:r>
              <a:rPr sz="1100" dirty="0">
                <a:solidFill>
                  <a:srgbClr val="7E7E7E"/>
                </a:solidFill>
                <a:latin typeface="Calibri"/>
                <a:cs typeface="Calibri"/>
              </a:rPr>
              <a:t>33</a:t>
            </a:r>
            <a:endParaRPr sz="1100">
              <a:solidFill>
                <a:prstClr val="black"/>
              </a:solidFill>
              <a:latin typeface="Calibri"/>
              <a:cs typeface="Calibri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590"/>
          <a:stretch/>
        </p:blipFill>
        <p:spPr>
          <a:xfrm>
            <a:off x="0" y="0"/>
            <a:ext cx="12192000" cy="886041"/>
          </a:xfrm>
          <a:prstGeom prst="rect">
            <a:avLst/>
          </a:prstGeom>
        </p:spPr>
      </p:pic>
      <p:sp>
        <p:nvSpPr>
          <p:cNvPr id="27" name="object 25"/>
          <p:cNvSpPr txBox="1"/>
          <p:nvPr/>
        </p:nvSpPr>
        <p:spPr>
          <a:xfrm>
            <a:off x="2902929" y="1109909"/>
            <a:ext cx="637890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eaLnBrk="1" fontAlgn="auto" hangingPunct="1">
              <a:spcBef>
                <a:spcPts val="5"/>
              </a:spcBef>
              <a:spcAft>
                <a:spcPts val="0"/>
              </a:spcAft>
            </a:pPr>
            <a:r>
              <a:rPr lang="ru-RU" b="1" spc="-10" dirty="0">
                <a:solidFill>
                  <a:srgbClr val="003399"/>
                </a:solidFill>
                <a:uFill>
                  <a:solidFill>
                    <a:srgbClr val="800000"/>
                  </a:solidFill>
                </a:uFill>
                <a:latin typeface="Arial"/>
                <a:cs typeface="Arial"/>
              </a:rPr>
              <a:t>Как поступить на целевое обучение в УрФУ?</a:t>
            </a:r>
            <a:endParaRPr dirty="0">
              <a:solidFill>
                <a:srgbClr val="003399"/>
              </a:solidFill>
              <a:latin typeface="Arial"/>
              <a:cs typeface="Arial"/>
            </a:endParaRPr>
          </a:p>
        </p:txBody>
      </p:sp>
      <p:grpSp>
        <p:nvGrpSpPr>
          <p:cNvPr id="36" name="object 3">
            <a:extLst>
              <a:ext uri="{FF2B5EF4-FFF2-40B4-BE49-F238E27FC236}">
                <a16:creationId xmlns:a16="http://schemas.microsoft.com/office/drawing/2014/main" id="{CF8D6A56-4392-4E09-BA33-7ECEE0476EB9}"/>
              </a:ext>
            </a:extLst>
          </p:cNvPr>
          <p:cNvGrpSpPr/>
          <p:nvPr/>
        </p:nvGrpSpPr>
        <p:grpSpPr>
          <a:xfrm>
            <a:off x="5875879" y="2348203"/>
            <a:ext cx="500062" cy="576803"/>
            <a:chOff x="4224337" y="2968561"/>
            <a:chExt cx="695325" cy="548005"/>
          </a:xfrm>
          <a:solidFill>
            <a:srgbClr val="FF0000"/>
          </a:solidFill>
        </p:grpSpPr>
        <p:sp>
          <p:nvSpPr>
            <p:cNvPr id="37" name="object 4">
              <a:extLst>
                <a:ext uri="{FF2B5EF4-FFF2-40B4-BE49-F238E27FC236}">
                  <a16:creationId xmlns:a16="http://schemas.microsoft.com/office/drawing/2014/main" id="{223905CE-5D9B-4359-BE5B-C6E95710214D}"/>
                </a:ext>
              </a:extLst>
            </p:cNvPr>
            <p:cNvSpPr/>
            <p:nvPr/>
          </p:nvSpPr>
          <p:spPr>
            <a:xfrm>
              <a:off x="4229100" y="2973323"/>
              <a:ext cx="685800" cy="538480"/>
            </a:xfrm>
            <a:custGeom>
              <a:avLst/>
              <a:gdLst/>
              <a:ahLst/>
              <a:cxnLst/>
              <a:rect l="l" t="t" r="r" b="b"/>
              <a:pathLst>
                <a:path w="685800" h="538479">
                  <a:moveTo>
                    <a:pt x="514350" y="0"/>
                  </a:moveTo>
                  <a:lnTo>
                    <a:pt x="171450" y="0"/>
                  </a:lnTo>
                  <a:lnTo>
                    <a:pt x="171450" y="277240"/>
                  </a:lnTo>
                  <a:lnTo>
                    <a:pt x="0" y="277240"/>
                  </a:lnTo>
                  <a:lnTo>
                    <a:pt x="342900" y="537972"/>
                  </a:lnTo>
                  <a:lnTo>
                    <a:pt x="685800" y="277240"/>
                  </a:lnTo>
                  <a:lnTo>
                    <a:pt x="514350" y="277240"/>
                  </a:lnTo>
                  <a:lnTo>
                    <a:pt x="51435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8" name="object 5">
              <a:extLst>
                <a:ext uri="{FF2B5EF4-FFF2-40B4-BE49-F238E27FC236}">
                  <a16:creationId xmlns:a16="http://schemas.microsoft.com/office/drawing/2014/main" id="{2E337FEC-9F33-47B6-81AC-8AF9CBB3FE0F}"/>
                </a:ext>
              </a:extLst>
            </p:cNvPr>
            <p:cNvSpPr/>
            <p:nvPr/>
          </p:nvSpPr>
          <p:spPr>
            <a:xfrm>
              <a:off x="4229100" y="2973323"/>
              <a:ext cx="685800" cy="538480"/>
            </a:xfrm>
            <a:custGeom>
              <a:avLst/>
              <a:gdLst/>
              <a:ahLst/>
              <a:cxnLst/>
              <a:rect l="l" t="t" r="r" b="b"/>
              <a:pathLst>
                <a:path w="685800" h="538479">
                  <a:moveTo>
                    <a:pt x="514350" y="0"/>
                  </a:moveTo>
                  <a:lnTo>
                    <a:pt x="514350" y="277240"/>
                  </a:lnTo>
                  <a:lnTo>
                    <a:pt x="685800" y="277240"/>
                  </a:lnTo>
                  <a:lnTo>
                    <a:pt x="342900" y="537972"/>
                  </a:lnTo>
                  <a:lnTo>
                    <a:pt x="0" y="277240"/>
                  </a:lnTo>
                  <a:lnTo>
                    <a:pt x="171450" y="277240"/>
                  </a:lnTo>
                  <a:lnTo>
                    <a:pt x="171450" y="0"/>
                  </a:lnTo>
                  <a:lnTo>
                    <a:pt x="514350" y="0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wrap="square" lIns="0" tIns="0" rIns="0" bIns="0" rtlCol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39" name="object 3">
            <a:extLst>
              <a:ext uri="{FF2B5EF4-FFF2-40B4-BE49-F238E27FC236}">
                <a16:creationId xmlns:a16="http://schemas.microsoft.com/office/drawing/2014/main" id="{F5E7D5D5-ADD8-4917-94E2-F34F24D123FE}"/>
              </a:ext>
            </a:extLst>
          </p:cNvPr>
          <p:cNvGrpSpPr/>
          <p:nvPr/>
        </p:nvGrpSpPr>
        <p:grpSpPr>
          <a:xfrm>
            <a:off x="5942523" y="5223569"/>
            <a:ext cx="500062" cy="545690"/>
            <a:chOff x="4224337" y="2968561"/>
            <a:chExt cx="695325" cy="548005"/>
          </a:xfrm>
          <a:solidFill>
            <a:srgbClr val="FF0000"/>
          </a:solidFill>
        </p:grpSpPr>
        <p:sp>
          <p:nvSpPr>
            <p:cNvPr id="40" name="object 4">
              <a:extLst>
                <a:ext uri="{FF2B5EF4-FFF2-40B4-BE49-F238E27FC236}">
                  <a16:creationId xmlns:a16="http://schemas.microsoft.com/office/drawing/2014/main" id="{CA199E1E-9255-4587-B5D8-709724808B06}"/>
                </a:ext>
              </a:extLst>
            </p:cNvPr>
            <p:cNvSpPr/>
            <p:nvPr/>
          </p:nvSpPr>
          <p:spPr>
            <a:xfrm>
              <a:off x="4229100" y="2973323"/>
              <a:ext cx="685800" cy="538480"/>
            </a:xfrm>
            <a:custGeom>
              <a:avLst/>
              <a:gdLst/>
              <a:ahLst/>
              <a:cxnLst/>
              <a:rect l="l" t="t" r="r" b="b"/>
              <a:pathLst>
                <a:path w="685800" h="538479">
                  <a:moveTo>
                    <a:pt x="514350" y="0"/>
                  </a:moveTo>
                  <a:lnTo>
                    <a:pt x="171450" y="0"/>
                  </a:lnTo>
                  <a:lnTo>
                    <a:pt x="171450" y="277240"/>
                  </a:lnTo>
                  <a:lnTo>
                    <a:pt x="0" y="277240"/>
                  </a:lnTo>
                  <a:lnTo>
                    <a:pt x="342900" y="537972"/>
                  </a:lnTo>
                  <a:lnTo>
                    <a:pt x="685800" y="277240"/>
                  </a:lnTo>
                  <a:lnTo>
                    <a:pt x="514350" y="277240"/>
                  </a:lnTo>
                  <a:lnTo>
                    <a:pt x="51435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1" name="object 5">
              <a:extLst>
                <a:ext uri="{FF2B5EF4-FFF2-40B4-BE49-F238E27FC236}">
                  <a16:creationId xmlns:a16="http://schemas.microsoft.com/office/drawing/2014/main" id="{3159B0D9-62FF-4992-BCC3-B9F4460DE692}"/>
                </a:ext>
              </a:extLst>
            </p:cNvPr>
            <p:cNvSpPr/>
            <p:nvPr/>
          </p:nvSpPr>
          <p:spPr>
            <a:xfrm>
              <a:off x="4229100" y="2973323"/>
              <a:ext cx="685800" cy="538480"/>
            </a:xfrm>
            <a:custGeom>
              <a:avLst/>
              <a:gdLst/>
              <a:ahLst/>
              <a:cxnLst/>
              <a:rect l="l" t="t" r="r" b="b"/>
              <a:pathLst>
                <a:path w="685800" h="538479">
                  <a:moveTo>
                    <a:pt x="514350" y="0"/>
                  </a:moveTo>
                  <a:lnTo>
                    <a:pt x="514350" y="277240"/>
                  </a:lnTo>
                  <a:lnTo>
                    <a:pt x="685800" y="277240"/>
                  </a:lnTo>
                  <a:lnTo>
                    <a:pt x="342900" y="537972"/>
                  </a:lnTo>
                  <a:lnTo>
                    <a:pt x="0" y="277240"/>
                  </a:lnTo>
                  <a:lnTo>
                    <a:pt x="171450" y="277240"/>
                  </a:lnTo>
                  <a:lnTo>
                    <a:pt x="171450" y="0"/>
                  </a:lnTo>
                  <a:lnTo>
                    <a:pt x="514350" y="0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wrap="square" lIns="0" tIns="0" rIns="0" bIns="0" rtlCol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52" name="object 6">
            <a:extLst>
              <a:ext uri="{FF2B5EF4-FFF2-40B4-BE49-F238E27FC236}">
                <a16:creationId xmlns:a16="http://schemas.microsoft.com/office/drawing/2014/main" id="{CE51DE58-6B5B-49B7-85C6-868C7ED2AB9E}"/>
              </a:ext>
            </a:extLst>
          </p:cNvPr>
          <p:cNvSpPr txBox="1"/>
          <p:nvPr/>
        </p:nvSpPr>
        <p:spPr>
          <a:xfrm>
            <a:off x="3284683" y="5800768"/>
            <a:ext cx="5682452" cy="572593"/>
          </a:xfrm>
          <a:prstGeom prst="rect">
            <a:avLst/>
          </a:prstGeom>
          <a:ln w="3175">
            <a:noFill/>
          </a:ln>
        </p:spPr>
        <p:txBody>
          <a:bodyPr vert="horz" wrap="square" lIns="0" tIns="41275" rIns="0" bIns="0" rtlCol="0">
            <a:spAutoFit/>
          </a:bodyPr>
          <a:lstStyle/>
          <a:p>
            <a:pPr algn="ctr" eaLnBrk="1" fontAlgn="auto" hangingPunct="1">
              <a:spcBef>
                <a:spcPts val="325"/>
              </a:spcBef>
              <a:spcAft>
                <a:spcPts val="0"/>
              </a:spcAft>
            </a:pPr>
            <a:r>
              <a:rPr lang="ru-RU" sz="1600" b="1" spc="-5" dirty="0">
                <a:solidFill>
                  <a:prstClr val="black"/>
                </a:solidFill>
                <a:latin typeface="Arial"/>
                <a:cs typeface="Arial"/>
              </a:rPr>
              <a:t>ШАГ 3. Подписать договор о целевом обучении </a:t>
            </a:r>
          </a:p>
          <a:p>
            <a:pPr algn="ctr" eaLnBrk="1" fontAlgn="auto" hangingPunct="1">
              <a:spcBef>
                <a:spcPts val="325"/>
              </a:spcBef>
              <a:spcAft>
                <a:spcPts val="0"/>
              </a:spcAft>
            </a:pPr>
            <a:r>
              <a:rPr lang="ru-RU" sz="1600" b="1" spc="-5" dirty="0">
                <a:solidFill>
                  <a:srgbClr val="FF0000"/>
                </a:solidFill>
                <a:latin typeface="Arial"/>
                <a:cs typeface="Arial"/>
              </a:rPr>
              <a:t>до 01 сентября 2025 г. 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EAB2318C-9013-4D29-95D9-36D5CF78002E}"/>
              </a:ext>
            </a:extLst>
          </p:cNvPr>
          <p:cNvSpPr/>
          <p:nvPr/>
        </p:nvSpPr>
        <p:spPr>
          <a:xfrm>
            <a:off x="6096000" y="254590"/>
            <a:ext cx="572642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приема на целевое обучение в 2025 г.</a:t>
            </a:r>
          </a:p>
        </p:txBody>
      </p:sp>
      <p:sp>
        <p:nvSpPr>
          <p:cNvPr id="50" name="object 10">
            <a:extLst>
              <a:ext uri="{FF2B5EF4-FFF2-40B4-BE49-F238E27FC236}">
                <a16:creationId xmlns:a16="http://schemas.microsoft.com/office/drawing/2014/main" id="{DD7FCEA4-BA55-4D17-A8A2-780826E57A07}"/>
              </a:ext>
            </a:extLst>
          </p:cNvPr>
          <p:cNvSpPr/>
          <p:nvPr/>
        </p:nvSpPr>
        <p:spPr>
          <a:xfrm>
            <a:off x="3626040" y="1737119"/>
            <a:ext cx="4419600" cy="2446020"/>
          </a:xfrm>
          <a:custGeom>
            <a:avLst/>
            <a:gdLst/>
            <a:ahLst/>
            <a:cxnLst/>
            <a:rect l="l" t="t" r="r" b="b"/>
            <a:pathLst>
              <a:path w="4419600" h="2446020">
                <a:moveTo>
                  <a:pt x="0" y="2446020"/>
                </a:moveTo>
                <a:lnTo>
                  <a:pt x="4419600" y="2446020"/>
                </a:lnTo>
                <a:lnTo>
                  <a:pt x="4419600" y="0"/>
                </a:lnTo>
                <a:lnTo>
                  <a:pt x="0" y="0"/>
                </a:lnTo>
                <a:lnTo>
                  <a:pt x="0" y="2446020"/>
                </a:lnTo>
                <a:close/>
              </a:path>
            </a:pathLst>
          </a:custGeom>
          <a:ln w="3175">
            <a:noFill/>
          </a:ln>
        </p:spPr>
        <p:txBody>
          <a:bodyPr wrap="square" lIns="0" tIns="0" rIns="0" bIns="0" rtlCol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sz="10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5B46FA6A-F560-4F44-ABB8-B4255748C76F}"/>
              </a:ext>
            </a:extLst>
          </p:cNvPr>
          <p:cNvSpPr/>
          <p:nvPr/>
        </p:nvSpPr>
        <p:spPr>
          <a:xfrm>
            <a:off x="2684635" y="3262113"/>
            <a:ext cx="45291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Проверить свое место в конкурсном списке </a:t>
            </a:r>
            <a:r>
              <a:rPr lang="ru-RU" sz="1200" u="sng" dirty="0">
                <a:latin typeface="Arial" panose="020B0604020202020204" pitchFamily="34" charset="0"/>
                <a:cs typeface="Arial" panose="020B0604020202020204" pitchFamily="34" charset="0"/>
              </a:rPr>
              <a:t>на портале «Госуслуги»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(в личном кабинете) или на официальном сайте УрФУ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случае прохождения конкурсного отбора 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направить согласие на зачисление 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посредством электронной отметки </a:t>
            </a:r>
            <a:r>
              <a:rPr lang="ru-RU" sz="1200" dirty="0">
                <a:solidFill>
                  <a:srgbClr val="0563C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на портале «Госуслуги»</a:t>
            </a:r>
            <a:endParaRPr lang="ru-RU" sz="1200" dirty="0">
              <a:solidFill>
                <a:srgbClr val="0563C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200" dirty="0">
              <a:solidFill>
                <a:srgbClr val="0563C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200" dirty="0">
                <a:solidFill>
                  <a:srgbClr val="0B1F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Проверить 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результат поступления </a:t>
            </a:r>
            <a:r>
              <a:rPr lang="ru-RU" sz="1200" b="1" dirty="0">
                <a:solidFill>
                  <a:srgbClr val="0B1F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 личном кабинете </a:t>
            </a:r>
            <a:r>
              <a:rPr lang="ru-RU" sz="1200" dirty="0">
                <a:solidFill>
                  <a:srgbClr val="0563C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на портале «Госуслуги»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или на сайте УрФУ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Прямоугольник: скругленные углы 54">
            <a:extLst>
              <a:ext uri="{FF2B5EF4-FFF2-40B4-BE49-F238E27FC236}">
                <a16:creationId xmlns:a16="http://schemas.microsoft.com/office/drawing/2014/main" id="{9D792B10-E9E8-40C0-9D44-457B2DDFBB12}"/>
              </a:ext>
            </a:extLst>
          </p:cNvPr>
          <p:cNvSpPr/>
          <p:nvPr/>
        </p:nvSpPr>
        <p:spPr>
          <a:xfrm>
            <a:off x="7323592" y="3356355"/>
            <a:ext cx="1845646" cy="326658"/>
          </a:xfrm>
          <a:prstGeom prst="roundRect">
            <a:avLst/>
          </a:prstGeom>
          <a:solidFill>
            <a:schemeClr val="bg1"/>
          </a:solidFill>
          <a:ln w="22225">
            <a:solidFill>
              <a:srgbClr val="00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27 июля 2025 г.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: скругленные углы 54">
            <a:extLst>
              <a:ext uri="{FF2B5EF4-FFF2-40B4-BE49-F238E27FC236}">
                <a16:creationId xmlns:a16="http://schemas.microsoft.com/office/drawing/2014/main" id="{74276DD9-BA89-40B6-85AF-95461BED4D1C}"/>
              </a:ext>
            </a:extLst>
          </p:cNvPr>
          <p:cNvSpPr/>
          <p:nvPr/>
        </p:nvSpPr>
        <p:spPr>
          <a:xfrm>
            <a:off x="7328843" y="4055495"/>
            <a:ext cx="1845646" cy="326658"/>
          </a:xfrm>
          <a:prstGeom prst="roundRect">
            <a:avLst/>
          </a:prstGeom>
          <a:solidFill>
            <a:schemeClr val="bg1"/>
          </a:solidFill>
          <a:ln w="22225">
            <a:solidFill>
              <a:srgbClr val="00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ru-RU" sz="1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sz="1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 01 августа 2025 г</a:t>
            </a:r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lvl="0" algn="ctr">
              <a:defRPr/>
            </a:pPr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(12:00 </a:t>
            </a:r>
            <a:r>
              <a:rPr lang="ru-RU" sz="10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мск</a:t>
            </a:r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000" dirty="0">
              <a:solidFill>
                <a:srgbClr val="FF0000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Прямоугольник: скругленные углы 54">
            <a:extLst>
              <a:ext uri="{FF2B5EF4-FFF2-40B4-BE49-F238E27FC236}">
                <a16:creationId xmlns:a16="http://schemas.microsoft.com/office/drawing/2014/main" id="{1E847C35-856D-4751-A61A-406658729D2C}"/>
              </a:ext>
            </a:extLst>
          </p:cNvPr>
          <p:cNvSpPr/>
          <p:nvPr/>
        </p:nvSpPr>
        <p:spPr>
          <a:xfrm>
            <a:off x="7323592" y="4767705"/>
            <a:ext cx="1918975" cy="326658"/>
          </a:xfrm>
          <a:prstGeom prst="roundRect">
            <a:avLst/>
          </a:prstGeom>
          <a:solidFill>
            <a:schemeClr val="bg1"/>
          </a:solidFill>
          <a:ln w="22225">
            <a:solidFill>
              <a:srgbClr val="00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 августа 2025 г.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722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FED3AB34-5F1D-43E5-B9CE-3AD9642836D2}"/>
              </a:ext>
            </a:extLst>
          </p:cNvPr>
          <p:cNvSpPr/>
          <p:nvPr/>
        </p:nvSpPr>
        <p:spPr>
          <a:xfrm>
            <a:off x="1488558" y="1396409"/>
            <a:ext cx="9462976" cy="482718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590"/>
          <a:stretch/>
        </p:blipFill>
        <p:spPr>
          <a:xfrm>
            <a:off x="0" y="0"/>
            <a:ext cx="12192000" cy="923109"/>
          </a:xfrm>
          <a:prstGeom prst="rect">
            <a:avLst/>
          </a:prstGeom>
        </p:spPr>
      </p:pic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937FD133-8BEF-4B49-A336-BC17713A2B4E}"/>
              </a:ext>
            </a:extLst>
          </p:cNvPr>
          <p:cNvSpPr/>
          <p:nvPr/>
        </p:nvSpPr>
        <p:spPr>
          <a:xfrm>
            <a:off x="1488558" y="2304580"/>
            <a:ext cx="9462976" cy="3919011"/>
          </a:xfrm>
          <a:prstGeom prst="roundRect">
            <a:avLst/>
          </a:prstGeom>
          <a:solidFill>
            <a:srgbClr val="C2D9FE"/>
          </a:solidFill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099BEE1A-5629-4481-B0D8-59C4BF060231}"/>
              </a:ext>
            </a:extLst>
          </p:cNvPr>
          <p:cNvSpPr/>
          <p:nvPr/>
        </p:nvSpPr>
        <p:spPr>
          <a:xfrm>
            <a:off x="2698297" y="1545717"/>
            <a:ext cx="70434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Календарь приема на целевое обучение по программам бакалавриата и специалитета в УрФУ в 2025 г.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3" name="Таблица 22">
            <a:extLst>
              <a:ext uri="{FF2B5EF4-FFF2-40B4-BE49-F238E27FC236}">
                <a16:creationId xmlns:a16="http://schemas.microsoft.com/office/drawing/2014/main" id="{424C6A11-8338-43C1-87CD-DA93A1329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538447"/>
              </p:ext>
            </p:extLst>
          </p:nvPr>
        </p:nvGraphicFramePr>
        <p:xfrm>
          <a:off x="2086894" y="2446419"/>
          <a:ext cx="8410984" cy="368864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036627">
                  <a:extLst>
                    <a:ext uri="{9D8B030D-6E8A-4147-A177-3AD203B41FA5}">
                      <a16:colId xmlns:a16="http://schemas.microsoft.com/office/drawing/2014/main" val="174007775"/>
                    </a:ext>
                  </a:extLst>
                </a:gridCol>
                <a:gridCol w="3374357">
                  <a:extLst>
                    <a:ext uri="{9D8B030D-6E8A-4147-A177-3AD203B41FA5}">
                      <a16:colId xmlns:a16="http://schemas.microsoft.com/office/drawing/2014/main" val="923546883"/>
                    </a:ext>
                  </a:extLst>
                </a:gridCol>
              </a:tblGrid>
              <a:tr h="51872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Начало приема </a:t>
                      </a: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заявлений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 приеме на обучение (на портале «Госуслуги»)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июня</a:t>
                      </a:r>
                      <a:endParaRPr lang="ru-RU" b="1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70677561"/>
                  </a:ext>
                </a:extLst>
              </a:tr>
              <a:tr h="7260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Завершение приема </a:t>
                      </a: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заявлений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 приеме на обучение (на портале «Госуслуги»)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июля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0143968"/>
                  </a:ext>
                </a:extLst>
              </a:tr>
              <a:tr h="51872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Размещение</a:t>
                      </a: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окончательных конкурсных списков (на портале «Госуслуги»)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июля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3024084"/>
                  </a:ext>
                </a:extLst>
              </a:tr>
              <a:tr h="51872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Завершение </a:t>
                      </a: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представления согласия</a:t>
                      </a: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зачисление на целевое обучение (на портале «Госуслуги»)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августа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(до 12:00 по МСК)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7912291"/>
                  </a:ext>
                </a:extLst>
              </a:tr>
              <a:tr h="51872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Зачисление</a:t>
                      </a: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целевое обучение 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августа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6867077"/>
                  </a:ext>
                </a:extLst>
              </a:tr>
            </a:tbl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1177575-24F7-47A0-B311-7EF00FBA386A}"/>
              </a:ext>
            </a:extLst>
          </p:cNvPr>
          <p:cNvSpPr/>
          <p:nvPr/>
        </p:nvSpPr>
        <p:spPr>
          <a:xfrm>
            <a:off x="6096000" y="254590"/>
            <a:ext cx="572642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приема на целевое обучение в 2025 г.</a:t>
            </a:r>
          </a:p>
        </p:txBody>
      </p:sp>
    </p:spTree>
    <p:extLst>
      <p:ext uri="{BB962C8B-B14F-4D97-AF65-F5344CB8AC3E}">
        <p14:creationId xmlns:p14="http://schemas.microsoft.com/office/powerpoint/2010/main" val="186313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87E7D848-48E7-43C0-BFBF-3B948E114251}"/>
              </a:ext>
            </a:extLst>
          </p:cNvPr>
          <p:cNvSpPr/>
          <p:nvPr/>
        </p:nvSpPr>
        <p:spPr>
          <a:xfrm>
            <a:off x="1431946" y="1905964"/>
            <a:ext cx="9603199" cy="413249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ADD9A541-8940-44FB-8B85-4A427860B4B3}"/>
              </a:ext>
            </a:extLst>
          </p:cNvPr>
          <p:cNvSpPr/>
          <p:nvPr/>
        </p:nvSpPr>
        <p:spPr>
          <a:xfrm>
            <a:off x="1437776" y="2405413"/>
            <a:ext cx="9603199" cy="3633048"/>
          </a:xfrm>
          <a:prstGeom prst="roundRect">
            <a:avLst/>
          </a:prstGeom>
          <a:solidFill>
            <a:srgbClr val="C2D9FE"/>
          </a:solidFill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590"/>
          <a:stretch/>
        </p:blipFill>
        <p:spPr>
          <a:xfrm>
            <a:off x="0" y="0"/>
            <a:ext cx="12192000" cy="923109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C9C82AE-C708-407E-A40F-92B50FE51257}"/>
              </a:ext>
            </a:extLst>
          </p:cNvPr>
          <p:cNvSpPr/>
          <p:nvPr/>
        </p:nvSpPr>
        <p:spPr>
          <a:xfrm>
            <a:off x="1308262" y="1181900"/>
            <a:ext cx="98177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Квота приема на целевое обучение по программам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бакалавриата и специалитета  в УрФУ в 2025 г.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9D135C5-BB2E-4315-A422-3B3335F63A14}"/>
              </a:ext>
            </a:extLst>
          </p:cNvPr>
          <p:cNvSpPr/>
          <p:nvPr/>
        </p:nvSpPr>
        <p:spPr>
          <a:xfrm>
            <a:off x="3759341" y="1965671"/>
            <a:ext cx="4915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Всего установлено 1164 целевых места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796D511-2EE7-4CEA-9B58-F214ED99F424}"/>
              </a:ext>
            </a:extLst>
          </p:cNvPr>
          <p:cNvSpPr/>
          <p:nvPr/>
        </p:nvSpPr>
        <p:spPr>
          <a:xfrm>
            <a:off x="6233545" y="314467"/>
            <a:ext cx="572642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приема на целевое обучение в 2025 г.</a:t>
            </a:r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0AD2A558-C76A-4D49-A896-C37C573A5B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7352724"/>
              </p:ext>
            </p:extLst>
          </p:nvPr>
        </p:nvGraphicFramePr>
        <p:xfrm>
          <a:off x="2324987" y="2643964"/>
          <a:ext cx="7861004" cy="3324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8620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99803" y="3224655"/>
            <a:ext cx="7488832" cy="6531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3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0" t="27061" r="44625" b="33918"/>
          <a:stretch/>
        </p:blipFill>
        <p:spPr>
          <a:xfrm>
            <a:off x="854350" y="467642"/>
            <a:ext cx="2016631" cy="107024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99803" y="2875067"/>
            <a:ext cx="63772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ВОПРОСЫ И КОНСУЛЬТАЦИИ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ПРИЕМУ НА ЦЕЛЕВОЕ ОБУЧЕНИЕ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Центр взаимодействия с работодателями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УрФУ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620002, г. Екатеринбург, ул. Мира, 19, к. ГУК-102;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тел.: +7 (343) 375-45-82;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e-mail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y.e.kazakova@urfu.ru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i.a.pilnikova@urfu.ru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Picture 2" descr="http://qrcoder.ru/code/?https%3A%2F%2Furfu.ru%2Fru%2Fapplicant%2Fpriem-na-celevoe-obuchenie%2F&amp;4&amp;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591" y="2875067"/>
            <a:ext cx="1311231" cy="1311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2C747CB-1224-456B-BC8B-44A975D78B4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3F4DA511-8EA6-4B6D-BDA3-172ABF984D70}"/>
              </a:ext>
            </a:extLst>
          </p:cNvPr>
          <p:cNvSpPr txBox="1">
            <a:spLocks/>
          </p:cNvSpPr>
          <p:nvPr/>
        </p:nvSpPr>
        <p:spPr>
          <a:xfrm>
            <a:off x="852203" y="3377055"/>
            <a:ext cx="7488832" cy="6531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3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4A26B8A-A21F-47A7-B482-8EF15075275C}"/>
              </a:ext>
            </a:extLst>
          </p:cNvPr>
          <p:cNvSpPr/>
          <p:nvPr/>
        </p:nvSpPr>
        <p:spPr>
          <a:xfrm>
            <a:off x="852203" y="3027467"/>
            <a:ext cx="63772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ВОПРОСЫ И КОНСУЛЬТАЦИИ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ПРИЕМУ НА ЦЕЛЕВОЕ ОБУЧЕНИЕ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Центр взаимодействия с работодателями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УрФУ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620002, г. Екатеринбург, ул. Мира, 19, к. ГУК-102;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тел.: +7 (343) 375-45-82;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e-mail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y.e.kazakova@urfu.ru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i.a.pilnikova@urfu.ru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Picture 2" descr="http://qrcoder.ru/code/?https%3A%2F%2Furfu.ru%2Fru%2Fapplicant%2Fpriem-na-celevoe-obuchenie%2F&amp;4&amp;0">
            <a:extLst>
              <a:ext uri="{FF2B5EF4-FFF2-40B4-BE49-F238E27FC236}">
                <a16:creationId xmlns:a16="http://schemas.microsoft.com/office/drawing/2014/main" id="{D3D66AE2-8DAB-4D93-9387-E43FE2D4D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426" y="602954"/>
            <a:ext cx="1118896" cy="111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E0386BF0-514E-464E-A91D-1A43E1609EA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78905" y="583894"/>
          <a:ext cx="1853831" cy="839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orelDRAW" r:id="rId7" imgW="785880" imgH="355680" progId="">
                  <p:embed/>
                </p:oleObj>
              </mc:Choice>
              <mc:Fallback>
                <p:oleObj name="CorelDRAW" r:id="rId7" imgW="785880" imgH="355680" progId="">
                  <p:embed/>
                  <p:pic>
                    <p:nvPicPr>
                      <p:cNvPr id="14" name="Объект 13">
                        <a:extLst>
                          <a:ext uri="{FF2B5EF4-FFF2-40B4-BE49-F238E27FC236}">
                            <a16:creationId xmlns:a16="http://schemas.microsoft.com/office/drawing/2014/main" id="{E0386BF0-514E-464E-A91D-1A43E1609E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905" y="583894"/>
                        <a:ext cx="1853831" cy="8396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543640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Проект 5-10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2478A"/>
      </a:accent1>
      <a:accent2>
        <a:srgbClr val="FF3A1D"/>
      </a:accent2>
      <a:accent3>
        <a:srgbClr val="00A6EA"/>
      </a:accent3>
      <a:accent4>
        <a:srgbClr val="504E53"/>
      </a:accent4>
      <a:accent5>
        <a:srgbClr val="F07F09"/>
      </a:accent5>
      <a:accent6>
        <a:srgbClr val="42955F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Российские вузы в рейтингах 4" id="{553A3FDD-039C-429B-AF5B-969B90A9AD48}" vid="{A1BA0CE2-B693-45F9-BED9-73863194FF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AC31AE6D9B9C240B6E359F2693CC572" ma:contentTypeVersion="2" ma:contentTypeDescription="Создание документа." ma:contentTypeScope="" ma:versionID="0f90dae10ead6828f3ca6c67a3e0c231">
  <xsd:schema xmlns:xsd="http://www.w3.org/2001/XMLSchema" xmlns:xs="http://www.w3.org/2001/XMLSchema" xmlns:p="http://schemas.microsoft.com/office/2006/metadata/properties" xmlns:ns2="dbd2a4aa-3d3d-4666-8947-245ff5fee490" targetNamespace="http://schemas.microsoft.com/office/2006/metadata/properties" ma:root="true" ma:fieldsID="2a4bdbd8864dfe3643a3210c92d03778" ns2:_="">
    <xsd:import namespace="dbd2a4aa-3d3d-4666-8947-245ff5fee4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2a4aa-3d3d-4666-8947-245ff5fee4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3ED673-A521-4A2D-AEA7-2B355B037E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d2a4aa-3d3d-4666-8947-245ff5fee4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F33440-130E-4FFE-8CA3-DF1C76F5B3FA}">
  <ds:schemaRefs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dbd2a4aa-3d3d-4666-8947-245ff5fee490"/>
    <ds:schemaRef ds:uri="http://www.w3.org/XML/1998/namespace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721D3AA-08A9-42BA-AB85-C762908EB1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15721</TotalTime>
  <Words>492</Words>
  <Application>Microsoft Office PowerPoint</Application>
  <PresentationFormat>Широкоэкранный</PresentationFormat>
  <Paragraphs>91</Paragraphs>
  <Slides>6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Geometria</vt:lpstr>
      <vt:lpstr>Tahoma</vt:lpstr>
      <vt:lpstr>Times New Roman</vt:lpstr>
      <vt:lpstr>Wingdings</vt:lpstr>
      <vt:lpstr>1_Тема Office</vt:lpstr>
      <vt:lpstr>Office Theme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Расчет потенциала образовательной организации по соответствующей специальности или направлению подготовки (укрупненной группы)</dc:title>
  <dc:creator>5TOP100</dc:creator>
  <cp:lastModifiedBy>Ю.Е. Казакова</cp:lastModifiedBy>
  <cp:revision>1173</cp:revision>
  <cp:lastPrinted>2021-02-25T07:18:38Z</cp:lastPrinted>
  <dcterms:created xsi:type="dcterms:W3CDTF">2019-05-11T15:49:35Z</dcterms:created>
  <dcterms:modified xsi:type="dcterms:W3CDTF">2025-06-24T12:15:08Z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0x0101001AC31AE6D9B9C240B6E359F2693CC572</vt:lpwstr>
  </property>
</Properties>
</file>